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8" r:id="rId5"/>
    <p:sldId id="273" r:id="rId6"/>
    <p:sldId id="259" r:id="rId7"/>
    <p:sldId id="267" r:id="rId8"/>
    <p:sldId id="260" r:id="rId9"/>
    <p:sldId id="269" r:id="rId10"/>
    <p:sldId id="270" r:id="rId11"/>
    <p:sldId id="271" r:id="rId12"/>
    <p:sldId id="272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79" autoAdjust="0"/>
  </p:normalViewPr>
  <p:slideViewPr>
    <p:cSldViewPr snapToGrid="0">
      <p:cViewPr varScale="1">
        <p:scale>
          <a:sx n="72" d="100"/>
          <a:sy n="72" d="100"/>
        </p:scale>
        <p:origin x="34" y="10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6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0: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29722 10566 0,'0'0'0,"-18"123"0,-17 1 15,-1-1-15,1-35 16,17 18-16,-34 0 16,-19 0-16,18-36 15,-35-17-15,-18 18 16,0-36-16,-35-17 15,35-18-15,-35 0 16,-18-36-16,1-69 16,17-36-16,-18-36 15,0-87-15,-17-107 16,17-17-16,53-35 16,53-36-16,18 53 15,52-87-15,125 16 16,69-52-16,19 53 15,-19 105-15,-17 36 16,0 124 0,-53 34-16,18 54 15,-35-18-15,17 70 0,-35 18 16,17 18-16,-35 17 16,36 18-1,-36 0-15,35 0 16,-34 36-16,-19-1 15,36 35-15,-18 1 16,18 70-16,-35 0 16,17 88-16,0-17 15,-18 35-15,36 35 16,-53-35-16,-17-35 16,-19-18-16,1-53 15,-18 0-15,0 0 16,0-17-16,0-1 15,-18 1-15,1-18 16,-19 52-16</inkml:trace>
  <inkml:trace contextRef="#ctx0" brushRef="#br0">30145 14764 0,'0'0'0,"0"70"15,0 36-15,0-18 16,0 18-16,0 0 16,0-35-16,0 34 15,0-34-15,-18 35 16,-17-36-16,-36 19 16,1-1-16,-1 18 15,18-36-15,-17 1 16,-1-1-16,18 1 15,-35-36-15,0 18 16,17 0-16,-17-18 16,18-17-16,34-18 15,-17 0-15,18 0 16,0 0-16,0 0 16,-1 0-16,-17 0 15,-17 0-15,17-18 16,-35-17-16,35 17 15,18 18-15,-1-17 16,1-1-16,17 0 16,-17 1-16,35-1 15,0-35-15,0-17 16,0-54-16,0-17 16,0 0-16,0-53 15,0-18-15,35-17 16,1 17-16,52-35 15,-18-35-15,1 35 16,52-53-16,-34 0 16,-19 18-16,-17 0 15,18 88-15,-54 35 16,1 36-16,17 17 16,-17 35-16,-18 1 15,35 52-15,0-17 16,18 17-1,0 18-15,18 0 16,-1 0-16,36 0 16,0 0-16,17 0 15,-34 18-15,16 70 0,1 0 16,-17 18-16,-37 18 16,1 34-1,0-17-15,-35 53 16,0-35-16,-18 35 15,0-35-15,0 35 16,0-53-16,0 0 16,0 0-16,0 0 15,0-52-15,0 16 16,-18-34-16,0 0 16,-17-19-16,17 1 15,18 0-15,-17 0 16,17-18-16,-18 1 15,0-1-15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1: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24095 4745 0,'-18'0'31,"18"17"63,0 1-94,18 0 16,17-18-16,0 17 15,1-17-15,-1 18 16,18-18-16,-18 0 16,0 0-16,18 0 15,0 0-15,-18 0 16,1 0-16,17 0 15,0 0-15,-1 0 16,-16 0-16,-1 0 16,0 0-16,1 0 15,-1 0-15,-18 0 16,19 0-16,-1 0 16,0 0-16,1 0 15,16 0-15,-34 0 16,35 0-16,-35 0 15,17 0-15,-17 0 16,17 0 0,-17 0-1,17 18-15,0-18 16,0 0 0,1 0-16,-19 0 15,1 0 1,17 0-16,-17 0 15,17 0-15,-17 0 16,17 0-16,-17 0 16,17 0-16,-17 0 15,17 0-15,18 0 16,0 0-16,-18 0 16,18 0-16,-18 0 15,0 0-15,-17 0 16,17 0-16,-17 0 15,17 0 1,-17 0-16,0 0 16,-1 0-16,18 0 15,-70 0 235,-18 0-250,-17 0 16,17 0-16,-18 0 16,-35 17-1,18 1-15,-18 17 16,-17-17-16,-18 17 15,0 0-15,35-17 16,-18 0-16,-17-1 0,18 1 16,-1 0-16,1-18 15,17 0 1,0 0-16,18 0 16,-18 0-16,53 0 15,0 0-15,0 0 16,36 0-16,-1 0 15,0 0-15,1 0 16,-18 0 0,-1 0-1,1 0-15,0 0 16,-1 0-16,1 0 16,0 0-16,17 0 15,1 0-15,-1 0 16,0 0-16,1 0 15</inkml:trace>
  <inkml:trace contextRef="#ctx0" brushRef="#br0">18891 4992 0,'18'0'109,"17"0"-109,36 17 16,-1 1-16,1-18 16,-1 18-16,36-1 15,-53-17 1,18 0-16,-1 0 16,-17 0-16,0 0 15,-18 0-15,36 0 16,-18 0-16,0 0 15,-18 0-15,18 0 16,-18 0-16,18 0 16,0 0-16,-18 0 15,1 0-15,-1 0 16,-17 0-16,-1 0 16,18 0-16,1 0 15,-19 0 1,19 0-1,-19 0-15,1 0 16,0 0-16,-1 0 16,1 0-16,-1 0 15,19 0 1,-19 0-16,19-17 16,-19 17-16,19 0 15,-19 0-15,1 0 16,0 0-16,-1-18 15,1 18-15,17 0 16,-17 0-16,-1 0 16,1 0-16,17 0 15,-17 0-15,0 0 16,-1 0-16,18-18 16</inkml:trace>
  <inkml:trace contextRef="#ctx0" brushRef="#br0">24359 5009 0,'18'0'78,"0"0"-63,52 0-15,18 0 16,1 0-16,-1 0 16,35 0-16,1 0 15,-1 0-15,-35 0 16,-35 0-16,-17 0 15,-19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1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18203 14005 0,'0'-17'63,"-17"17"-32,-19 0-15,19 0-16,-36 0 15,35 0-15,-35 0 16,0 0-16,18 0 16,-18 0-16,-17 17 15,34 19-15,-17-36 16,1 35-16,-19 0 15,18-17-15,0 17 16,18-17-16,-18 17 16,35 0-16,-17 1 15,17-19-15,1 1 16,17 17-16,-18-17 16,0 17-16,18 0 15,-17-17-15,17 0 16,0-1-16,0 18 15,0-17-15,0 17 16,0 1-16,0-1 16,0 18-16,35-18 15,-17 0-15,52 18 16,-34-17-16,16 16 16,37-34-16,-19 17 15,36 1-15,18-1 16,-19-17-16,1 17 15,-18-17-15,36-18 16,-1 0-16,-34 0 16,-1 0-16,35 0 15,-52 0-15,-1 0 16,19-18-16,-37-17 16,-16 35-16,17-36 15,-36 19 1,1-1-16,0 18 15,-1-18-15,1 1 16,-18-1-16,17-17 16,1 17-1,0-17-15,-18 17 16,17-17-16,-17 17 16,18-35-16,-18 36 15,0-1-15,0-17 16,18-36-16,-18 36 15,0 0-15,0 17 16,0 1-16,0-19 16,0 1-16,0 17 15,0 1-15,0-1 16,0 0-16,0 1 16,0-1-16,0 1 15,0-1-15,0 0 16,-18 1-16,18-19 15,-18 36-15,1-35 16,-1 35-16,-17-18 16,17 1-16,-17-1 15,0 18-15,-1 0 16,19 0-16,-1 0 16,-35 0-16,36-18 15,-1 18-15,-17 0 16,-1 0-16,19-17 15,-19-1-15,1 1 16,17 17-16,-17 0 16,18-18-1,-1 18-15,0 0 16,1-18-16,-19 18 16,36-17-16,-17 17 15,-1 0-15,0 0 16,1 0-16,-1 0 15,1 0-15,-1-18 16,-17 0 0,17 1-1,-17 17-15,17 0 16,0 0-16,-17 0 16,0-18-16,17 18 15,1 0-15,-19 0 16,-17-18-16,18 1 15,0 17-15,17 0 16,-17 0-16,0 0 16,17 0-16,0 0 15,1 0-15,-1 0 16,0 0 0,1 0-1</inkml:trace>
  <inkml:trace contextRef="#ctx0" brushRef="#br0">21890 13600 0,'18'0'47,"34"0"-31,19 0-16,52 0 15,19 0-15,16 0 16,54 0-16,17 0 16,-17 0-16,17 0 15,36 17-15,-36 36 16,-17-35-16,-18-1 15,-53 1-15,18 17 16,-71-17-16,18 17 16,-71-35-16,18 18 15,-18 0-15,-17-1 16,-1-17-16,1 0 16,17 18-1,-17-1 1,0 1-16,-1 0 15,36 17-15,-35 36 16,-1-36-16,19 18 16,-1 0-16,-17 0 15,-1-18-15,-17 0 16,18 0-16,-18 1 16,18-1-16,-18 18 15,0 0-15,0-18 16,0 0-16,0 1 15,0 17-15,0-1 16,0 1 0,-18 0-16,-17 18 0,-36-18 15,1 35-15,-19-17 16,36-19-16,-35-16 16,0 17-16,18-18 15,-19 0-15,19-17 16,-1-18-1,1 0-15,-19 35 16,19-35-16,-1 0 16,-34 0-16,-1 0 15,0 0-15,0 0 16,0 0-16,18 0 16,-18 0-16,-17 0 15,35-18-15,-18-17 16,0 18-16,-18-19 15,19 1-15,-19 0 16,-17-1-16,0 19 16,-18-18-16,-17-1 15,17 36-15,18-17 16,17-1-16,19 0 16,52 18-16,-18 0 15,18-17-15,0 17 16,18-18-16,-18 18 15,18-18-15,17 18 16,0 0-16,1-35 31,17 17-15,0 1-16,-18-1 16,1-17-16,17 17 15,0 1-15,0-19 16,-18 19-16,18-19 15,0 19-15,0-18 16,0 17-16,0-17 16,0 17-16,0-35 15,0 18-15,0-18 16,0 0-16,0 0 16,18 18-16,34-18 15,-34-18-15,17 36 16,1 0-16,-1-1 15,0 19-15,0-18 16,1 17 0,-1-17-16,0 35 15,-17-36-15,17 36 16,1-17-16,-36-1 16,17 18-16,1 0 15,-1-18-15,19 18 16,-1-17-1,0-1-15,1 18 16,-1 0-16,-18-17 16,19-1-16,-1 0 15,0 18-15,-17 0 16,17 0-16,1 0 16,-1-17-16,-18 17 15,19 0-15,-1-18 16,-17 18-16,-1 0 15,1 0-15,0 0 16,-1 0-16,1-18 16,17 18-1,-17 0 1,-1 0-16</inkml:trace>
  <inkml:trace contextRef="#ctx0" brushRef="#br0">22366 10142 0,'18'0'78,"-1"0"-63,1 0-15,0 18 16,-1-18-16,1 0 16,17 0-16,0 0 15,1 18-15,-1-1 16,18-17-16,0 18 15,17-18-15,19 0 16,-19 0-16,18 0 16,-17 0-16,0 0 15,-19 0-15,1 0 16,0 0-16,0-18 16,-18 1-16,1 17 15,-1-36-15,18 19 16,-18-1-16,-17 0 15,-1 1-15,1-1 16,0 18-16,-1 0 78,19-17-31</inkml:trace>
  <inkml:trace contextRef="#ctx0" brushRef="#br0">22119 11924 0,'18'0'63,"17"0"-48,0 18-15,1 17 16,-19-18-16,36-17 16,-18 36-16,18-19 15,-17 36-15,-1-53 16,0 18-16,0 17 16,-17-17-16,17-1 15,1 1-15,-19 0 16,36-1-16,-17-17 15,-36 36-15,35-36 16,-35 17-16,17-17 16,-17 18-1,18-18 1,0 0-16,-1 0 16,-17 18-1,18-18-15,0 0 16,-1 0-1,1 0-15,35 0 16,-36 0-16,19 0 16,17 0-16,35 0 15,0 0-15,36 0 16,52-18-16,-53 0 16,1-17-16,-36 17 15,0 1-15,-35 17 16,-18-18-16,-17 0 15,17 18-15,18-17 16,-53-1-16,18 18 16,17-17-16</inkml:trace>
  <inkml:trace contextRef="#ctx0" brushRef="#br0">18 13970 0</inkml:trace>
  <inkml:trace contextRef="#ctx0" brushRef="#br0">16581 16898 0,'0'0'16,"0"35"-16,0-17 16,0-36 77,17-17-93,-17 17 16,0 1-16,0 34 62,0 19-62,0-1 16,0 0-16,0 1 16,-53-1-16,0 0 15,18-17-15,0-1 16,0-17-16,17 0 16,0 0 218,1-17-234,17-1 16,-18-35-16</inkml:trace>
  <inkml:trace contextRef="#ctx0" brushRef="#br0">16316 16951 0,'0'0'0,"-18"0"0,18 18 172,-17 17-157,-1-17 1</inkml:trace>
  <inkml:trace contextRef="#ctx0" brushRef="#br0">16263 14164 0,'0'0'0,"0"18"0,0 17 15,0 0-15,0 1 0,0 16 16,0 1 0,0 36-16,0-1 15,-18 18-15,-52 17 16,-159 106 0,105-123-16,-35-35 15,-52 17-15,-19-53 16,-299-17-1,141-18-15,-70-88 16,17-53-16,176-1 16,89 19-16,17-53 15,35-1-15,71-17 16,36-18-16,52 1 16,71-1-16,17 71 15,89-35-15,-18 87 16,18 37-16,52 16 15,-52 19-15,-53 17 16,-18 0-16,-106 0 16,-17 0-16,-1 0 15,1 0-15,-18 17 16,0 1-16,0 0 16,0-1-16</inkml:trace>
  <inkml:trace contextRef="#ctx0" brushRef="#br0">18627 15046 0,'-18'0'15,"-17"0"1,-18 0-16,0 18 15,-18-18-15,1 0 16,-177 0 15,194 0-31,-18 0 0,36 0 16,-18 0-16,-17-53 16,34 17-16,1-17 15,-18 18-15,18-53 16,-18 17-1,0-17-15,-18-18 16,1 18-16,17 18 16,18-1-16,-1 18 15,19 18-15,-1-18 0,1 53 16,17-18-16,0 1 78,17-1-78,1 0 16,35 1-16,17 17 15,1-18-15,17 1 16,-17-1-16,17 0 16,-35 1-16,105-19 15,-69 19 1,-19 17-16,54 0 15,-18 0-15,-1 0 16,-34 0-16,-18 0 16,0 0-16,0 0 15,0 0-15,-36 0 16,36 0 0,-53 35-1,18 0-15,-1-17 16,1 0-16,0-18 15,-18 17-15,17-17 16,-17 18 0,18-18-16,-18 17 15,18-17 1,-1 18-16,19-18 16,-1 0-16,0 18 15,0-1-15,1-17 16,-1 0-16,18 0 15,-36 0-15,1 0 16,-18 18 0,18-18-16,-18 18 15,0 17-15,0 0 16,17-17-16,1 17 16,-18 0-1,0 18-15,0 0 16,0 0-16,0-18 15,-53 54-15,0-1 16,0-35-16,-35 35 16,0 0-16,17-35 15,18-18-15,0 1 16,1-19-16,-54 1 16,35-18-16,1 0 15,-1 0-15,18 0 16,-35 0-16,17-18 15,1-17-15,-1 0 16,1 17-16,-18 0 16,17-17-16,18 17 15,0 1-15,18 17 16,17-18-16,1 18 16,-1-17-16,0 17 15,18-18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2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13035 9754 0,'53'-35'94,"-18"17"-78,1-17-16,17 17 15,-1 1-15,-16-18 16,-1 35-16,-17-18 15,17 0-15,-17 18 16,-1 0 0,1 0-16,-1 0 15,19 0 1,-19 0-16,1 0 16,0 0-16,35 0 15,-36 0-15,1 0 16,35 18-16,-18 17 15,-17-17-15,17 17 16,18-17-16,-18-1 16,-17 19-16,17-19 15,18 19-15,-18 16 16,18-34-16,0 53 16,0-36-16,35 36 15,-17-19-15,17 19 16,-17-36-16,-1 36 15,-17-36-15,18 0 16,-54 1-16,18-1 16,18-17-16,-35 35 15,17-18-15,-17-18 16,17 36-16,0-35 16,1 17-16,-1 1 15,0-19-15,1 36 16,-19-35-16,36 17 15,-35-17-15,-1-1 16,19 19-16,-19-19 16,19 18-1,-19-17-15,1 0 0,0 35 16,17-36-16,-18 19 16,19-19-16,-1 1 15,-17-1-15,17 19 16,-17-36-16,-1 17 15,19 1-15,-19 0 16,1-1 0,17 1-16,-17 0 15,-1-1-15,1 1 16,35 0-16,-35-18 16,17 35-16,18-18 15,0-17-15,0 36 16,-18-19-16,0-17 15,0 18-15,1 0 16,17-18-16,-1 0 16,19 17-16,-18-17 15,35 0-15,-17 0 16,17 0-16,18 0 16,-18 0-16,18 0 15,-18 0-15,0 0 16,18 0-16,-35 0 15,52-17-15,-17-1 16,17 0-16,1-17 16,-36 35-16,18 0 15,-18-18-15,18 1 16,-36-18-16,1 17 16,0 0-16,-1 1 15,18-1-15,-17 0 16,17-17-16,-17 0 15,-19 17-15,1 0 16,0 1-16,0-18 16,0-1-16,35 1 15,-17 0-15,17-18 16,0 18-16,-17-1 16,17-34-16,18-1 15,-18 18-15,0-17 16,0 17-16,1 0 15,16 0-15,1 18 16,-17-36-16,-19 18 16,18 0-16,18-17 15,-18 17-15,18 18 16,-35-1-16,-18 1 16,17 0-16,-17 17 15,-18 0-15,18-17 16,-17 35-16,-19 0 15,1 0-15,17 0 16,-17 0-16,-1 0 16,1 0-1,0 0-15,17 18 16,0-1 0,-17 19-16,-1-19 15,36 19 1,-17-19-16,-19 1 15,19 0-15,-1-18 16,-35 17-16</inkml:trace>
  <inkml:trace contextRef="#ctx0" brushRef="#br0">13212 9701 0,'-18'-17'16,"18"-1"15,18 0-31,-1 1 16,1 17-16,35-18 15,-36 1-15,1 17 16,17-18-16,-17 18 15,0 0-15,-1 0 16,1 0 15,-1 0-31,1 0 0,17 0 16,-17 0 0,0 0-16,17 0 15,-17 0-15,-1 0 16,18 0-16,-17 35 15,0-35-15,-1 18 16,1-18 0,17 35-1,-17-17 1,0-1-16,-18 1 16,0 17-16,35 18 15,-35-35-15,0 17 16,0-17-16,0 17 15,18 0-15,-18-17 16,0 17-16,17-17 16,1 0-16,-18-1 15,17 1-15,-17-1 16,18 1 15,0 0-15,-1-18-1,1 0-15,0 0 16,17 0-16,-17 0 16,17 0-16,-18 0 15,1 0-15,17 0 16,-17 0-16,17 0 16,-17 0-1</inkml:trace>
  <inkml:trace contextRef="#ctx0" brushRef="#br0">13229 10160 0,'18'18'31,"-1"-18"-15,1 0-16,0-36 16,-1 1-16,19 0 15,-1-36-15,0 18 16,18 0-16,0 0 15,0 18-15,17-18 16,19 0 0,-54 36-16,0-1 15,18 18-15,-35 0 16,-1 0-16,1 0 16,0 0-16,-1 0 15,1 0 1,0 0-16,-1 18 15,1 17 1,0 0-16,-1 1 16,1-1-16,-1 18 15,-17-18-15,18 0 16,0-17-16,-18 17 16,0-17-1,0 0-15,0-1 16</inkml:trace>
  <inkml:trace contextRef="#ctx0" brushRef="#br0">20302 10089 0,'18'0'31,"0"0"-15,-1 0 0,-17-17-16,18-1 15,0-17-15,-1 0 16,1-1-16,-1 1 16,19 0-16,-19-1 15,19 1-15,-1 0 16,0 0-1,36-18-15,-54 35 16,36-17-16,0 35 16,-35-18-16,17-17 15,0 35-15,1 0 16,-1 0-16,-17-18 16,17 1-16,18 17 15,-18 0-15,0 0 16,18 0-16,-35 0 15,35 0-15,-18 0 16,0 0-16,1 0 16,-1 0-16,-17 0 15,-1 0-15,19 0 16,-36 17-16,35 1 16,-35 0-16,35 17 15,-17-18-15,-1 1 16,-17 35-16,18-35 15,0-1-15,-18 1 16,17 0-16,1-18 16,-18 17-16,18 1 62,-1-18-15,1-53-31,-18 35-1,0-35-15,0 18 16,0 17-16,0-17 16,0 0-16,0 17 15,0 1-15,0-1 16,0 0-16,-18 1 15,18-1 1,-17 18 0,17-18-16,-18 18 15,-17 0 1,-1 0-16,1 0 16,-18 0-16,18 0 15,-18 0-15,0 0 16,18 18-16,-1 35 15,1-35-15,0 17 16,-18-17 0,18 17-16,-1-18 15,1 19-15,-18-19 16,18 1-16,-18 0 16,-17 35-16,17-36 0,0 18 15,17-17-15,-16 17 16,16-17-1,19 0-15,-1-18 16,0 17-16,1 1 16,-1 0-1,-35-18-15,35 0 16,1 0-16,-1 0 16,-17 0-16,17 0 31,18-18 16,0-17-47,0-1 15,53-34-15,0 35 16,18-18-16,-18 17 16,0 1-16,-1 17 15,1-17-15,-35 35 16,17-17-16,1-1 15,-19 0-15,18 1 16,1-1-16,-19 18 16,19 0-1,-1 0-15,0 0 16,0 0-16,18 0 16,-17 53-16,17-35 15,-18 17-15,0 0 16,18-17-16,-35 17 15,-1 0-15,19-17 16,-19 17-16,1-35 16,0 35-16,-1-35 15,-17 36-15,18-36 16,-1 17-16,1 1 16,-18 0-16,18-18 15</inkml:trace>
  <inkml:trace contextRef="#ctx0" brushRef="#br0">20479 9948 0,'17'-17'63,"19"-1"-63,-1-17 16,18-1-16,-18 19 15,18-18-15,0-1 16,-18 19-16,18-1 15,0 0-15,-18 1 16,18-1-16,-17 0 16,-1 18-16,18 0 15,-18 0-15,-17 0 16,35 0-16,-36 0 16,18 0-1,-17 0-15,0 0 16,17 0-16,-17 18 15,-1 0-15,19 17 16,-19-17-16,19 17 16,-19 0-16,18-17 15,-35 17-15,18-17 16,0-1-16,-18 1 16,17-18-16,-17 18 15</inkml:trace>
  <inkml:trace contextRef="#ctx0" brushRef="#br0">13194 9772 0,'18'-18'78,"-1"-17"-62,1 17-16,17-17 16,-17 35-16,17-35 15,0 17-15,1 1 16,-1-1-16,0 18 16,18-35-1,-18 35-15,-17 0 16,0 0-16,-1 0 15,18 0-15,1 0 16,17 17 0,-18 1-16,-17 0 15,17 34-15,0-16 16,-17-19-16,-1 36 16,19-35-16,-36 0 15,17-18-15,-17 17 16,18 1-16,-18-1 15,18-17 1,-1 0 47,1 0-63,0 0 15</inkml:trace>
  <inkml:trace contextRef="#ctx0" brushRef="#br0">15593 11448 0,'17'0'15,"1"0"1,17 17 0,-35 1-16,36 0 15,-1 17-15,0-35 16,18 0-16,0 17 16,18-17-16,-1 0 15,18 0-15,0 0 16,1 0-16,-1 0 15,0 0-15,36 0 16,-19 0-16,1 0 16,-18 0-16,1-17 15,-36-1-15,-1 1 16,-16 17-16,-1-18 16,0 18-16,1-18 15,-1 18-15,0 0 16,0 0-16,36-17 15,-18 17-15,-18 0 16,18 0-16,0-18 16,18 18-16,-1 0 15,-17 0-15,18 0 16,-36 0-16,-18 0 16,19 0-16,-1 0 15,0 0 1,-17 0-1</inkml:trace>
  <inkml:trace contextRef="#ctx0" brushRef="#br0">17762 11289 0,'36'0'31,"-19"0"-15,1 18-16,17-18 16,-17 17-1,-18 1 17,17-18-32,1 17 15,-18 1 16,0 0-31,0-1 16,0 1 0,0 0-1,0-1 1,0 1-16,0 0 16,0-1 77,-18-17-77,18 18-16,-17-18 31,17 17-31</inkml:trace>
  <inkml:trace contextRef="#ctx0" brushRef="#br0">15558 11359 0,'-18'0'15,"18"18"-15,0 0 16,0-1 0,35 19-1,-17-36 1,17 0-16,0 17 16,36 1-16,-1 0 15,19-18-15,-1 0 16,159 0-1,-177 0 1,1 0-16,-36 0 16,18 0-16,-18 0 15,18 0-15,-17 0 16,16 0-16,1-18 16,-17 18-16,-1-18 15,0 1-15,1 17 16,-1-18-16,-18 18 15,19-18-15,-19 1 16,1 17-16</inkml:trace>
  <inkml:trace contextRef="#ctx0" brushRef="#br0">17921 11465 0,'0'18'32,"-35"0"-32,-18-18 15,-18 17-15,-34 18 16,-19-17-16,18 17 16,36-17-16,-36 0 15,35-1-15,18 1 16,0-18-16,1 0 15,-1 0-15,17 0 16,-17 0-16,1 0 16,-1 0-16,0 0 15,17 0-15,1 0 16,17 0-16,1 0 16,-18 0-16,17 0 15</inkml:trace>
  <inkml:trace contextRef="#ctx0" brushRef="#br0">15928 11712 0,'0'0'0,"18"0"16,-1 0-16,18 0 15,18 0-15,18 0 16,17 0-16,0 0 15,1 0-15,-19 0 16,54 0-16,-1 0 16,-17 0-16,-36-17 15,1 17-15,-18 0 16,-18 0-16,0 0 16,1 0-16,-1 0 15,-17 0 1,-1 0-16,1 0 15,0 0 1,17 0-16,-18-36 16,19 36-16,-1-17 15,0-1-15,-17 0 16,17-17-16,0 35 16,-17-35-16,17 35 15,-17-18-15,0 18 16,17-17-16,-17 17 15,-1 0-15,19 0 16,-19 0 0,-70 17 156,0 1-172,-35-1 15,0 1-15,0 0 16,0-1-16,-1 1 15,1-18-15,18 0 16,-1 0-16,1 0 16,17 0-16,0 0 15,0 0-15,0 0 16,0 0-16,0 0 16,-18 0-16,1-18 15,35 1-15,-1-19 16,1 36-16,17-35 15,-17 18-15,35-1 16,-18 18-16,1-35 16,-1 17 15</inkml:trace>
  <inkml:trace contextRef="#ctx0" brushRef="#br0">19967 12665 0,'0'-18'15,"18"18"16,52 0-15,1 0-16,0 0 0,17 0 16,-18 0-16,-17 0 15,-18 0-15,1 0 16,-1 0-16,0 0 16,1 0-16,-1 0 15,0 0 1,-17 0-16,17 0 15,0 0-15,18 0 16,-17 0-16,-1 0 16,0 0-16,0 0 15,1 0-15,-1 0 16,0 0-16,0 0 16,18 0-16,-17 0 15,69 0 1,-69 0-16,-1-18 15,-17 18-15,17 0 16,-35-17-16,18 17 16,-1-18 31</inkml:trace>
  <inkml:trace contextRef="#ctx0" brushRef="#br0">8908 11695 0,'0'0'0,"0"35"15,-18 0-15,18 0 16,0 1-16,0 17 16,-35 88 15,35-106-31,0-17 0,0-1 15,0-34 32,35-19-31,0 1-16,18-35 16,0-1-16,-18 36 15,1-36-15,-1 54 16,-35-1-16,18 18 15,-1 0 17,1 0-17,-18 18 1,18-1-16,-18 1 16,17-18 30,18-18-30,18 1-16,-17-36 16,17 35-16,-1-53 15,-16 36-15,-1 17 16,-17-17-16,-1 35 31,-17 35-15,18 1-1,-18-1-15,0-17 16,0-1-16,0 1 16,18-18 46,-1-18-46,-17 1-1</inkml:trace>
  <inkml:trace contextRef="#ctx0" brushRef="#br0">24271 13935 0,'0'0'0,"18"35"0,-1 0 15,1 18 1,0 0-16,-1 0 16,1-18-16,0-17 15,17 35 1,-17-53 0,-1 0-16,1 0 15,17 0-15,18 0 16,18-18-16,-36-17 15,53-53-15,-35 35 16,0 0-16,-36 18 16,1 17-16,0 0 15,-18 36 17,0 17-32,0 1 15,0-19 1,17-17 31,1 0-47,0 0 15,17-35-15,-17 0 16,34-1-16,-52 19 16,18 17 15,-18 35-16,35 36 1,-35-54 0,0 1 93,18-18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3: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 8026 0,'18'-18'16,"-1"0"-1,18 18-15,1-17 16,-1-1-16,18 18 16,17-17-16,1-1 15,35-17-15,17 17 16,-17 0-16,18 1 16,-36-1-16,18 18 15,-1 0-15,1 0 16,18 0-16,-18 0 15,-1 0-15,37 0 16,-54 0-16,35 0 16,1 0-16,-18 0 15,-36 0-15,-17 0 16,0 0-16,-18 0 16,0 0-16,-17 0 15,0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3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 7444 0,'0'17'31,"17"-17"-15,36 0-16,36 0 15,16 0-15,19-35 16,17 0-16,0 17 16,0 0-16,18 18 15,-18-35-15,0 35 16,0 0-16,-17 0 15,17 0-15,-71 0 16,-34 0-16,-1 0 16,-17 0-16,17 18 15,-17-18-15,-1 17 16,-17 1-16,18-18 16,-18 18-16,0 17 15,17-17 1,1-1-16,-18 1 15</inkml:trace>
  <inkml:trace contextRef="#ctx0" brushRef="#br0">12471 5909 0,'17'0'47,"36"0"-31,-17 0-16,16 0 15,19 0-15,-18-18 16,35 1-16,-17-1 16,-18 18-16,17-18 15,-17 18-15,0 0 16,0 0-16,-18 0 15,0 0-15,1 0 16,-19 0-16,1 0 16,0 0-16,-1 0 31,19 0-31,-1 18 16,-18 0-16,1-1 15,17-17-15,1 18 16,-1 0-16,-17-1 15,52-17-15,-35 0 16,1 0-16,-1 0 16,18 0-16,0 0 15,17 0-15,-17 0 16,0 0-16,0 0 16,0 0-1,-35 0-15,-1 0 16,19 0-16,-19 0 15,1-17-15,0 17 16,-1-18-16,1 0 16,-1-17-16,19 35 15,-36-18-15,17 1 16</inkml:trace>
  <inkml:trace contextRef="#ctx0" brushRef="#br0">18591 5838 0,'18'0'31,"17"0"-31,1 0 16,-19 0-16,18 0 15,124 0 1,-106 0-1,18 0-15,17 0 16,-35 0-16,17 0 16,-17 0-16,0-17 15,53-1 1,-71 18 0,18 0-16,-35 0 15,17 0-15,0 0 16,18 0-16,0 0 15,0 0-15,18 0 16,-1 0-16,-17 0 16,18 0-16,-1 0 15,19 18-15,-37-1 16,1-17-16,0 0 16,0 0-16,-18 18 15,18-18-15,18 0 16,0 0-16,34 0 15,-16 0-15,34 0 16,-35 0-16,36 0 16,-36 0-16,0 0 15,-35 0-15,0 0 16,0 0-16,0 0 16,17 0-16,-17 0 15,71-18 1,-71 18-16,0 0 15,17-17-15,-35-1 16,1 18-16,17-17 16,-36 17-16,1 0 15,-1 0-15,19 0 16,-19 0-16,1 0 16,0 0-1,-1 0 1,1 0-16,-53 0 234,-36 0-218,-282 0-1,212 0 1,-317 0 0,316 0-1,37 0-15,-19 0 16,-17 0-16,18 0 16,34 0-16,-34 0 15,-195 0 1,230 0-1,-35 0-15,52 0 16,1 0-16,-19 0 16,1 0-16,35 0 15,-17 0-15,35 0 16,-18 0-16,0 0 16,-18 0-1,36 0-15,0 0 16,-1 0-16,1 0 15,17 0-15,-17 0 16,0 0-16,0 0 16,-1 0-16,1 0 15,17 0-15,1 0 16,-1 0-16,0 0 16,1 0-1,-1 0 16,0 0-15,1 0 0,-1 0-16,1 0 15,-1 0 1,0 0-16,1 0 16</inkml:trace>
  <inkml:trace contextRef="#ctx0" brushRef="#br0">12753 5944 0,'53'0'47,"0"0"-31,17 0-16,19-17 15,16-19-15,1 19 16,-18-1-16,1 0 16,-37 1-1,1 17-15,-17 0 16,17 0 0,-18 0-16,18 0 15,-36 0-15,19 0 16,-19 0-16,19 0 15,-1 0-15,-17 0 16,-1 17-16,1 1 16,-18 0-1,17-1-15,1 1 16,-18 0-16,18-1 16,-1-17-1,-17 18-15,18-18 16,0 0-16,17 18 15,-17-18 1,17 0-16,-18 0 16,1 0-16,0 0 15,-1 0 1,1 0 0,17 0-16</inkml:trace>
  <inkml:trace contextRef="#ctx0" brushRef="#br0">19614 5874 0,'36'0'31,"17"0"-16,0 0-15,35 0 16,212 0 15,-159 0-31,-18-18 0,18 18 16,0-18-16,1 18 16,-19-17-16,0 17 15,-52 0-15,-18 0 16,0 0-16,-36 0 15,19 0-15,-1 0 16,-17 0 0</inkml:trace>
  <inkml:trace contextRef="#ctx0" brushRef="#br0">12471 4533 0,'17'0'16,"19"0"-1,-19 18-15,19-18 16,34 0 0,-35 0-16,1 0 0,-19 0 15,1 0 1,35 0-16,-36 0 16,19 0-16,-19 0 15,19 0-15,-1 0 16,18 0-16,0 0 15,-18 0-15,18 0 16,18-18-16,-36 18 16,0-17-16,18 17 15,-18 0-15,1 0 16,-19 0-16,1 0 16,17 0-16,0 0 15,1 0-15,-1 0 16,-17 0-16,34 0 15,1 0-15,-17 0 16,17 0-16,0-18 16,-36 0-1,1 18-15,-1 0 16,1 0 0,0 0-1,-18-17 1,-36 17 78,-16 0-79,16 0-15,-17 17 0,0 19 16,-35-36-16,35 0 15,-17 35-15,17-18 16,0 1-16,18-18 16,-18 0-16,17 18 15,-16-18 1,-1 0-16,0 0 16,0 0-16,0 17 15,18 1-15,-18-18 16,0 0-16,0 0 15,18 0-15,-1 0 16,19 0-16,-36 0 16,35 0-16,0 0 15,1 0-15,-18 0 16,-1 0-16,19 0 16,-1 0-16,-17 0 15,17 0-15,0 0 16,18-35 109,0 17-110,18 0 1,0 1-16,17-1 16,0-17-16,18 35 15,35-18-15,-17 1 16,52-1-16,1 0 16,-1 18-16,-17 0 15,0 0-15,-53 0 16,-18 0-16,-17 0 31,-1 0-31,1 0 16,0 0 15</inkml:trace>
  <inkml:trace contextRef="#ctx0" brushRef="#br0">19279 4586 0,'53'0'31,"18"0"-31,35 0 15,-18 0-15,53 0 16,-18 0 0,36 0-16,0 0 15,35 0-15,0 0 16,18 0-16,-18 0 16,53 0-16,-36 0 15,-34 0-15,-1 0 16,-88 0-16,-52 0 15,-19 0-15,1 0 16,-36 0 218,-17 0-218,-36 18-16,-17-1 16,0 1-16,-36-18 15,-281 0 1,299 0 0,-18 0-16,-17 0 15,0 0-15,18 0 16,35 0-16,-36 0 15,36 0 1,0 0-16,-1 0 16,-69 0-1,122 0 1,19 0-16,-1 0 16,1 0 15</inkml:trace>
  <inkml:trace contextRef="#ctx0" brushRef="#br0">19756 4639 0,'35'0'78,"0"0"-78,18 0 16,35 0-16,-17 0 15,35 0-15,-18-18 16,0 1-16,0-1 16,0 0-16,-52 18 15,17 0-15,-36 0 16,19 0-16,-19 0 16,18 0-16,-17 0 15,17 0 1,-17 0-1,0 0-15,-1 0 16</inkml:trace>
  <inkml:trace contextRef="#ctx0" brushRef="#br0">2187 7373 0,'0'0'0,"35"-18"0,18 18 15,18-17-15,-18-1 16,0 0-16,0 18 16,17-17-16,-17-1 15,0 18-15,-18 0 16,1 0-16,-1 0 15,-17 0-15,17 0 16,0 0-16,0 0 16,1 0-1,17 18-15,0 17 16,17 0-16,1-17 16,17 35-16,18-18 0,-1 18 15,-16-35-15,17 17 16,-18 0-16,-35-35 15,-18 18-15,-17 0 16,17-1 0,-18-17-16,1 18 31,0-18-31,-18 18 16,0-1-16,17-17 15,1 0 16,17 0-15,-17 0 0,17 0-16,1 0 15,-1 0-15,0 0 16,0 0-16,1 0 16,-19 0-1</inkml:trace>
  <inkml:trace contextRef="#ctx0" brushRef="#br0">2540 7444 0,'18'0'31,"17"0"-15,-17 0-16,34 0 16,1 0-16,18 0 15,-18 0-15,0 0 16,0 0-16,0 0 15,-36 0-15,1 0 16,17 0-16,0 0 16,-17 17-16,35-17 15,0 0-15,-18 0 16,18 0-16,0 0 16,-18 0-16,-17 0 15,0 0-15,17 0 16,-35-17-16,17-1 15,1 0-15,-18-17 16,0-18-16,18 18 16,-18-18-16,0 35 15,0-17-15,0 17 16,-18 18 15,-35 18-15,0 17-16,-17 1 15,17-1-15,0 0 16,0 0-16,18-17 16,-18 17-16,-18 1 15,18-19 1,-17 1-16,-18 17 16,35-17-16,-18-1 15,18 1-15,0 0 16,18-1-16,0-17 15,17 18-15,-17-18 16,17 0-16,1 0 16,-1 0-16,0 0 15,1 0-15,-1 0 16,0 0 0,1 0-1,-1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4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4957 7161 0,'35'0'15,"0"-17"-15,-17 17 16,17 0-16,0 0 15,1 0-15,-1 0 16,18 0-16,0 0 16,-18 0-16,18 0 15,0 0-15,0 0 16,0 0-16,-36 17 16,1-17-16,0 0 15,-1 18 1,1-18-1,-18 18-15,17-1 16,1 1 0,0 0-16,-18-1 15,17-17 1,1 0 0,0 0-16,-1 0 15,1 0-15,0 0 16,17 0-16,18 0 15,-18 0-15,18 0 16,0 0-16,-18 0 16,18 0-16,-18 0 15,1-17-15,-1-1 16,-17 18-16,-1-18 16,1 1-16,-18-1 31,0 0-31,0 1 15,0-1-15,0 0 47,0 1-47,0-1 16,-18 18 15,1 0-15,-1 0-16,0 0 15,1 0-15,-19 18 16,-17-1-16,18 19 16,0-1-16,-18 0 15,-18 1-15,36-1 16,-18 0-16,-17-17 16,52-1-16,-17 1 15,-1-18-15,-16 18 16,-1-1-16,35-17 15,-17 0-15,-1 0 16,19 0-16,-36 0 16,0 0-16,0 0 15,0 0-15,0 0 16,18 0-16,0 0 16,17 0-16,0 0 15,1 0 1,-1 0-16,0 0 15,1 0-15,-1 0 16,1 0-16,-1 0 16,-17 0-1,17 0 1,0 0 0,1-35-16,17 17 15,-18 1-15,18-1 16,0-17-1,0 17 48,35 18-32,1 0-31,34 0 16,-17 0-16,35 0 15,-17 0-15,52 0 16,-34 0-16,-19 0 16,1 0-16,17 0 15,-35 0-15,0 0 16,-18 0-16,0 0 16,-17 0-16,17 0 15,-17 0-15,35 0 16,-36 0-1,19 35-15,-1-35 16,18 18-16,-36 0 16,19-1-16,-1-17 15,-17 0-15,-1 0 0,1 0 16,35 0 0,-36 0-16,1 0 15,0 0-15,17 0 16,-17 0-16,-1 0 15,19 0-15,-1 0 16,0-17-16,-17-1 16,35 18-16,-18-18 15,-17-17-15,-1 18 16,1-1-16,0-35 16,-1 35-16,-17 1 15,0-19-15,0 1 16,0-18-16,0 18 15,-17 17-15,-19 1 16,1-1-16,0 0 16,-18 1-16,0 17 15,18 0-15,17 0 16,-17 0-16,-1 0 16,1 0-16,-18 0 15,36 0-15,-1 17 16,-17 1-16,-1 0 15,1-1-15,0 19 16,-18-36-16,0 17 16,0 19-16,18-19 15,-36 18-15,18-17 16,-17 0-16,17-18 16,18 17-16,-36 19 15,36-19-15,-1-17 16,1 0-16,18 0 15,-1 0-15,0 0 16,1 0 0,-19 0-1,19 0-15,-36 0 16</inkml:trace>
  <inkml:trace contextRef="#ctx0" brushRef="#br0">4674 7426 0,'0'0'0,"0"-18"15,0 1-15,0-19 16,0 1-16,0 17 16,0 1-16,18-1 15,-18 1-15,18-1 16,-1 0-1,18 1 1,-17 17 0,0 0-16,-1 0 15,19 0-15,-19 0 16,19 0-16,-1 0 16,18 0-16,17 0 15,-17 0-15,0 0 16,-18 0-16,1 0 15,-19 0-15,1 0 16,0 0-16,17 0 16,0 0-16,1 0 15,-1 0-15,18 17 16,0 1-16,-18-18 16,18 0-16,-18 18 15,-17-1-15,35 1 16,-18-18-16,0 35 15,18-17-15,-18-18 16,18 0-16,0 0 16,0 0-1,-18 0-15,18 0 16,0 0-16,0 0 16,-18 0-16,18-18 15,-35 0-15,17 1 0,-17-1 16,0 1-1,-1-1-15,18-17 0,-17 17 16,0-17 0,-1 17-16,-17 0 15,0 1 1,0-1 0,0 1-1,-17-1 1,-1 18-1,-17 0-15,-18 0 16,-18 0-16,1 0 16,-1 0-16,-35 0 15,18 0-15,-18 0 16,18 0-16,-18 18 16,36-1-16,-54 1 15,19-1-15,34 1 16,-17 17-16,35-35 15,0 18-15,0-18 16,35 18-16,1-18 16,-1 17-16,0-17 15</inkml:trace>
  <inkml:trace contextRef="#ctx0" brushRef="#br0">14693 8996 0,'0'17'15,"0"1"-15,18-18 16,17 0-16,71 0 16,53 0-1,88 0-15,88 0 16,141 0-16,53 0 15,0 0-15,-194 0 16,18-35-16,-88 17 16,-71 18-16,-35 0 15,-89 0-15,-35 0 16,-17 0-16,0 0 16,-1 0-16</inkml:trace>
  <inkml:trace contextRef="#ctx0" brushRef="#br0">10054 8908 0,'0'0'0,"35"0"0,1 0 32,-19 17-32,1 1 15,0 17-15,17 0 16,-35 1-16,35-1 0,-17-17 31,-1-1-15,1-17-16,0 0 15,-1 0-15,36 0 16,0 0-16,18 0 16,17-17-16,18-54 15,0 1-15,-18 17 16,-18 0-16,1 35 15,-36-17-15,-17 35 16,-1 0 0,1 0-1,0 0-15,-1 17 16,1 36-16,-18-35 16,18 0-16,17-1 15,0-17 1,18 0-1,-18 0-15,36 0 16,17 0-16,18-35 16,0-18-16,0 35 15,-36 1-15,-17 17 16,-18 0-16,-17 0 16,17 0-16,1 35 15,-19 0-15,19 1 16,-1-1-16,0-17 15,0 17-15,1-18 16,-1-17-16,35 0 16,1 0-16,35 0 15,-18 0-15,18-17 16,17-54-16,-17 54 16,0-19-16,-35 1 15,-36 17-15,0 18 16,-17 0-1,-1 0-15,1 0 16,17 18 0,-17 0-1,0-1-15,-1 19 16,36-1-16,-18 18 16,1-53-16,34 0 15,1 0 1,17 0-16,0 0 0,-35 0 15,0 0-15,0 0 16,-35 0-16,-1 0 16,1 0-16,0 0 15,-1 0 1,1 0-16,-1 17 16,1-17-1,0 0-15,-18 18 156,0 0-140</inkml:trace>
  <inkml:trace contextRef="#ctx0" brushRef="#br0">15293 8802 0,'35'0'16,"0"0"0,1 0-16,52-18 15,-35 18 1,17 0-16,19-17 16,-19-1-16,-17 18 15,0 0-15,0 0 16,-18 0-16,18 0 15,0 0-15,0 0 16,0 0-16,35 0 16,0 18-16,-17 17 15,-1 0-15,-34-17 16,-1-1-16,18 19 16,-18-19-16,0 1 15,1 0-15,-19-18 16,19 0-16,17 17 15,-1 1-15,-16-18 16,-1 0-16,-17 0 16,17 0-16,18 0 15,-36 0-15,19 0 16,-19 0-16,19 0 16,17 0-16,-18 0 15,18 0-15,0 0 16,17 0-16,-17 0 15,0 0-15,-18 0 16,36 0 0,-36 0-16,18-18 15,18 1-15,-18 17 16,-18 0-16,0-18 16,-17 18-16,-1 0 0,1-18 15,0 18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5: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3969 6103 0,'0'35'15,"0"36"-15,0 17 16,0 0-16,0 0 15,0-17-15,0 17 16,0 0-16,0-35 16,0 18-16,0-36 15,0 18-15,17-18 16,1 1-16,-18-19 16,0 1-1,0 0 1,0-1-1,18-17 17,-1 0-17,1 0-15,17 0 16,1 0-16,-1 0 16,18 0-16,0 0 15,17 0-15,1 0 16,-1 0-16,1 0 15,35 0-15,-36 0 16,18 0-16,-17 0 16,17 0-16,-35 0 15,0 0-15,-18 0 16,18 0-16,-18 0 16,18 0-16,0 0 15,18 0-15,-1 0 16,1 0-16,-18 0 15,17 0-15,1 18 16,-18-18-16,0 0 16,-18 0-16,-17 0 15,17 0-15,0 0 16,1 0-16,16 0 16,1 0-16,-17 0 15,17 0-15,-18 0 16,0 0-16,0 0 15,1 0-15,-19 0 16,19 0-16,-19 0 16,1 0-16,0-18 15,-18 1 1,17-1-16,-17-17 16,0-1-16,0-17 15,0 18-15,0-35 16,0-1-16,0 1 15,0 17-15,0 0 16,0-18-16,0 18 16,0 0-1,0 0-15,0 18 16,0 0-16,-35 0 16,17-1-16,-17 19 15,17-19-15,-17 19 16,-18-1-16,18 0 15,17 1-15,-17 17 16,-18-18-16,18 0 16,-18 18-16,0-17 15,0-1-15,0 1 16,-17-1-16,-1 18 16,0-18-16,19 1 15,-1-1-15,0 0 16,0 18-16,-18 0 15,18 0-15,-17 0 16,-1 0-16,18 0 16,0 0-16,-17 0 15,17 0-15,0 0 16,-18 18-16,1 17 16,-1-17-16,18 17 15,0-17-15,1-1 16,-1 1-16,17 17 15,1-35-15,0 18 16,0 0-16,-18-1 16,17-17-16,-17 18 15,18 0-15,18-18 16,-19 17-16,19-17 16,-1 0-16,0 18 15,1-18 1,-1 18-16,-17-1 15,17-17 1</inkml:trace>
  <inkml:trace contextRef="#ctx0" brushRef="#br0">4339 7161 0,'0'-17'15,"18"17"17,-1 0-32,36 0 15,0-18-15,0 0 16,35 18-16,-35 0 15,18-17-15,-1 17 16,1 0-16,0 0 16,-1 0-16,1 0 15,34 0-15,-34 0 16,0 0-16,-18 0 16,-1 0-16,-16 0 15,-19 0-15,1 0 16,0 0-1,-1 0 17,1 0-17,17 0 1,-17 0 0,-1 0 15,-34 0 78,-18 0-109,-36 0 16,0 0-16,-34 0 15,16 0-15,1 0 16,-35 0-16,17 0 16,35 0-16,-17 0 15,-18 0-15,36 0 16,17 0-16,0 0 16,35 0-16,1 0 15,-19 0-15,19 0 16,-1 0-16,-17 0 15,0 0-15,-1 0 16,19 0-16,-1 0 16,-17 0-16,17 0 15,0 0 1,1 0 0,34 0 93,54 0-93,35 0-16,35 0 15,0 0-15,0 0 16,0 0-16,18 0 15,-36 0-15,1 0 16,-53 0-16,-36 0 16,0 0-16,-17 0 15,-1 0 32,1 0-31,0 0-1,-1 0 1,-34 0 78,-36 0-94,-18 0 15,1 17-15,-54-17 16,18 18-16,-52 0 16,-1-18-16,0 0 15,-17 0-15,35 0 16,35 0-16,35 0 16,18 0-16,18 0 15,88 0 79,17 0-94,54 0 16,17 0-16,18 0 0,-18 0 15,0 0-15,-18 0 16,-70 0-16,-35 0 15,0 0 1,-54 0 62,-52 0-78,-35 0 16,-1 0-16,18 17 15,1-17-15,34 0 16,18 0-16,35 0 16,1 0-16,52 0 62,18 0-46,35 0-16,36 0 15,17 0-15,-35 0 16,-1 0-16,-69 0 16,-19 0-16,1 0 15</inkml:trace>
  <inkml:trace contextRef="#ctx0" brushRef="#br0">6597 8026 0,'0'17'0,"0"1"16,18-18 62,17 0-78,35 0 16,-17 0-1,36 0-15,-37 0 0,37 0 16,-19 0 0,-17 0-16,0 0 15,18 0-15,-19-18 16,19 18-16,0 0 16,-18 0-16,17 0 15,-35 0-15,18 0 16,-17 0-16,-19 0 15,1 0-15,-53 0 485,-1 0-470,1 0-15,0 0 16,-18 0-16,18 0 16,-18 0-1,0 0-15,0 0 16,-18 0-16,18 0 16,-17 0-16,17 0 0,18 0 15,17 0-15,-17 0 16,17 0-16,0 0 15,1-17 1,-1 17-16,0 0 16,1 0-16,-36-18 15,35 0-15,1 18 16,-1 0-16,0 0 125,1 0-109,-1 0-1,0 0 1,1 0-16,-1 0 15,1 0-15,-1 0 47,0 0-31,-17 0 0,17 0-16,1 18 15,-1-18-15,-17 0 16,17 0-16,0 18 15,1-18-15,-1 0 16,1 0-16,-1 0 16,0 0-16,1 0 15,52 0 157,-17-18-172,34-17 16,1 35-16,0-18 15,18 1-15,17 17 16,-17 0-16,34 0 16,-34 0-1,-36 0-15,-17 0 16,0 0-16,-1 0 16,1 0-1,-1 0-15,1 0 16,0 0-16,-1 0 0,36 0 15,-17 0 1,16 0-16,1 17 16,-17-17-16,-19 0 15,1 0 32,0 0-31,-1 0-1,1 0-15,0 0 16,-1 0 15,-70-35 63,18 35-94,-36 0 16,18 0-16,1 0 15,-1 0-15,-18 0 16,36 0 0,-18 35-16,18 0 15,17-17-15,-17 0 16,-1-1-16,19 1 15,-36 0-15,35-1 16,-17 1-16,-18-18 16,18 0-16,-18 0 15,0 0-15,18 0 16,-18 0-16,17-18 16,1 18-16,18-17 15,-36-1-15,35 18 16,18-18-16,-18 18 15,1-17-15,17-1 63,0 0-32,0 1-15,53-1-16,35 1 15,0 17-15,0 0 16,18 0-16,-53 0 16,0 0-16,-18 0 15,-17 0-15,17 0 16,-17 0-16,-1 0 16,1 17-1,-18 1-15,18-18 16,-18 17-16,17-17 0,1 0 15,0 0 32,-1 18-31</inkml:trace>
  <inkml:trace contextRef="#ctx0" brushRef="#br0">8908 8149 0,'0'-17'62,"17"-19"-46,36 19-16,-18-19 16,1 19-16,17-19 15,-18 36-15,36-17 16,-19 17-16,-16 0 16,17 0-16,-18 0 15,0 0-15,0 0 16,1 0-16,-19 0 15,36 17-15,-17 19 16,-1 17-16,18-36 16,0 19-16,-18-19 15,0 1-15,0-1 16,18 1-16,-17-18 16,-1 0-16,0 0 15,1 18-15,16-1 16,1-17-16,0 0 15,-35 0 1,0 0-16,-1 0 16,18 0-16,-17 0 15,-18-17 1,0-1-16,0-17 16,0 17-16,0 1 15,0-19-15,0 19 16,0-19-1,0 19 1,-35 17 0,17-18-16,1 0 15,-19 18-15,-17 0 16,18 0-16,-18 0 16,0 0-16,-35 0 15,-35 0-15,-19 18 16,-16 0-16,-19-1 15,36 1-15,0 0 16,18-18-16,17 0 16,0 0-16,-18 0 15,54 0-15,-18 0 16,17 0-16,-35 0 16,36 0-16,35-18 15,-54 0-15,54 1 16,35-1-16,-35 0 15,-18 18-15</inkml:trace>
  <inkml:trace contextRef="#ctx0" brushRef="#br0">7091 7938 0,'17'17'78,"19"-17"-78,-1 0 15,-17 0-15,17 0 16,-17 0-16,-1 0 16,1 0-16,-1 0 15,1 0 1,0 0-16,-1 0 15,19 0-15,-19 0 16</inkml:trace>
  <inkml:trace contextRef="#ctx0" brushRef="#br0">11800 14870 0,'0'0'0,"36"17"16,-19 36-16,1 0 16,0 35-16,-1-35 15,-17 35-15,0-17 16,0 17-16,0-17 15,0-18-15,0-18 16,0 18-16,0-36 16,0 1-16,18-18 47</inkml:trace>
  <inkml:trace contextRef="#ctx0" brushRef="#br0">11994 15028 0,'18'-17'78,"17"-1"-78,1 18 16,-1-18-16,18 1 15,17 17-15,-17-18 16,35 0-16,-17 18 16,-36 0-16,18 0 15,0 0-15,18 0 16,-36 0-16,0 0 16,1 0 15,-19 0 16,1 0-47,-1 0 15,36 0 17,-35 18-32,0-18 0,-1 0 15,1 0-15,0 18 16,17-1-16,-17-17 15,17 0-15,0 0 16,0 0-16,-17 0 16,0 0-16,-1 18 47,-17 0-32,0 17-15,0-17 16,0 17-16,0-17 15,-35 70 17,17-53-32,1-35 15,17 18-15,-18 35 16,-17 17 0,35-52-1,-18-1 16,1 1-15,-1 0 0,0-1-1,1-17-15,-1 18 16</inkml:trace>
  <inkml:trace contextRef="#ctx0" brushRef="#br0">11871 15681 0,'106'0'16,"-53"0"-1,17 0-15,1 0 16,-1 0-16,19 0 16,34 0-16,-17 0 15,-36-18 1,-17 18-16,18 0 0,-18 0 15,70-17 17,-87 17-32,-19 0 15,19-18-15,16 0 0,-16 18 16,-1 0-16,0 0 16,-17 0-1,0 0-15</inkml:trace>
  <inkml:trace contextRef="#ctx0" brushRef="#br0">12100 15064 0,'0'17'16,"0"1"-16,0 0 15,0-1-15,0 1 16,0-1-16,0 19 16,18-19-16,0 1 15,-18 105 1,0-87-1,0-19-15,0 19 16,0-1-16,0 0 16,0 1-16,0-1 15,0-18 1,0 1-16,0 0 16,0-1-1,0 1 1,0 0 62,0-1-78</inkml:trace>
  <inkml:trace contextRef="#ctx0" brushRef="#br0">12118 15081 0,'0'0'0,"0"18"0,-18 35 15,1-18-15,-1 0 16,0 36-16,1-36 15,-19 36 1,19-36-16,-1-17 16,18-1-1</inkml:trace>
  <inkml:trace contextRef="#ctx0" brushRef="#br0">12083 15434 0,'0'35'16,"0"-17"-1,-18 70 1,0-53 0,18-17-16,-17 0 15,-1-18-15,0 0 16,1 0-16,17 17 15,-18-17 64</inkml:trace>
  <inkml:trace contextRef="#ctx0" brushRef="#br0">16845 15011 0,'0'0'0,"0"70"0,0-17 15,0 35-15,0 18 16,0 0-16,0 0 16,-17 70-1,17-105-15,-18-18 16,18 0-16,0-18 15,0-17-15,0-1 16,0-34 62</inkml:trace>
  <inkml:trace contextRef="#ctx0" brushRef="#br0">16845 15099 0,'0'0'0,"18"0"0,-1 0 15,1 0-15,0 0 16,-1 0 0,19 0-16,17 0 15,-18 0-15,35 0 16,19 0-16,34 0 16,142 0-1,-160 0-15,54 0 16,-53 0-16,18 0 15,-36 0-15,0 0 16,0 0-16,-17 0 16,-36 0-16,0 0 15,0 0-15,-17 0 16,17 0 0,-17 0-1,35 18-15,17-18 16,-17 0-16,53 35 15,-18-18-15,-17-17 16,17 18-16,-70-18 16,-1 18-16,1-18 15,-18 17 32,0 19-31,0-1-16,0-17 15,0 34-15,0-16 0,-18 17 16,-17 17-16,0 1 16,0-18-16,-18 53 15,17-36-15,19-17 16,-18 18 0,-1-1-1,36-52-15,-17-18 16,17 17-16,-18-17 31,0 0-15,1 0-16,-19 0 15</inkml:trace>
  <inkml:trace contextRef="#ctx0" brushRef="#br0">16704 15963 0,'18'0'0,"17"0"16,-17 0-1,17 0-15,18 0 16,17 0-16,-17 0 15,35-17-15,1-1 16,16 0 0,19 1-16,-36 17 15,36 0-15,-19 0 16,-16 0-16,-1 0 16,18 0-16,-18 0 15,0-18-15,18 18 16,17 0-1,-70 0-15,-35 0 16,0 0-16,-1 0 16,1 0 124,-1 0-124,19 0 0,-19 0-16,19 0 15,-1 35-15,-17-35 16,-1 18-16,1 0 15,-1-1-15,19 1 16,-19-18-16,1 0 16,17 0-16,-17 17 15,0 1-15,17-18 16,-17 0-16,-1 0 16,1 0-16,-1 18 15,1-18-15,17 0 16,-17 0-16,0 0 15,-1 0 1,1 0 0,0 0-16</inkml:trace>
  <inkml:trace contextRef="#ctx0" brushRef="#br0">17251 15099 0,'0'18'31,"0"17"-16,17-18 1,-17 19-16,0-1 16,0 0-16,0 1 15,0 16-15,0 1 16,0 0-16,0-17 16,0 17-1,0-18-15,0 18 0,0-18 16,0 18-1,-17-18-15,17 0 16,0 18-16,-18-35 16,1 17-16,17-17 15,0 17-15,0-17 16,-18-1-16,18 1 16,-18-18 30,-17 0-30</inkml:trace>
  <inkml:trace contextRef="#ctx0" brushRef="#br0">17074 15240 0,'0'18'32,"0"17"-32,0 0 15,-35 18 1,18-35-16,-19 17 16,19 18-16,-1-35 15,0-1-15,1-17 16,-1 18-16</inkml:trace>
  <inkml:trace contextRef="#ctx0" brushRef="#br0">17268 15363 0,'0'36'15,"-17"-19"-15,-1 19 16,-17-1-16,17 0 16,-17-17-16,0 0 15,-1 17-15,1-35 16,0 17-16,0 1 16,17-18-16,0 18 15</inkml:trace>
  <inkml:trace contextRef="#ctx0" brushRef="#br0">17110 15646 0,'-18'35'31,"0"0"-31,-17-17 16,18 0-16,-19-1 16,1-17-16,-18 18 15,18-1-15,0 1 16,17-18-16,-35 0 16,18 0-16,17 0 15</inkml:trace>
  <inkml:trace contextRef="#ctx0" brushRef="#br0">13988 14958 0,'17'35'15,"-17"18"-15,0 18 16,0-1-16,0 18 15,0 0-15,0 1 16,0-19-16,0 1 16,0-1-16,0-34 15,0-19-15,0 1 16,0 0-16,0-1 31</inkml:trace>
  <inkml:trace contextRef="#ctx0" brushRef="#br0">14252 14975 0,'0'18'31,"0"0"16,0-1-47,18-17 16,35 0-16,17 0 16,1 0-16,52 0 15,18 0-15,53 0 16,-17 0-16,35 0 15,-54 0-15,36 0 16,-53 0-16,-17 0 16,-36 0-16,-35 0 15,-18 0-15,1 0 16,-19 0 0,18 0 30,-17 0-46,0 0 16,17 18-16,-17-18 16,-1 18-16,1-18 15,0 0 1,-1 17-16,-17 1 16,0 17-1,0-17 1,0 17-16,-17 18 15,-1 0-15,-17-18 16,-1 18-16,19-18 16,-36 18-16,35 0 15,-17 0-15,0-18 16,17 1-16,-17-19 16,17 1-16,-17 0 15,17 17 1,18-17-16,0-1 31,-17-17-31,-1 18 16,0-18-1</inkml:trace>
  <inkml:trace contextRef="#ctx0" brushRef="#br0">13882 15804 0,'35'0'15,"18"0"1,106 0-1,-18 0-15,18 0 16,-18 0-16,53 0 16,-53 0-16,0 0 15,0 0-15,-17 0 16,-19 0-16,-16 0 16,-19 0-16,-17 0 15,0 0-15,-18 0 16,1 18-16,-1-18 15,0 0-15,18 18 16,0-18-16,0 0 16,-18 0-16,18 0 15,0 0-15,-35 0 16,-54 0 78,-17 0-79</inkml:trace>
  <inkml:trace contextRef="#ctx0" brushRef="#br0">14464 15117 0,'0'35'0,"0"-18"16,0 36-16,0-17 15,0 34-15,0-17 16,0-18-16,0 1 16,0-1-16,-53 36 15,35-19 1,-17-16-16,17 17 0,1 0 15,-1-18-15,1 0 16,17-17-16,0-1 16,-18 1 31,0-18-16,1 0-31</inkml:trace>
  <inkml:trace contextRef="#ctx0" brushRef="#br0">14305 15134 0,'0'35'15,"0"1"-15,0-1 16,-35-17-16,17 17 16,1-17-16,-1-1 15,-35 36-15,35-35 16,-17 17-16,17-35 16,1 18-1</inkml:trace>
  <inkml:trace contextRef="#ctx0" brushRef="#br0">14323 15399 0,'0'17'47,"-18"19"-47,1-36 16,-19 35-16,1-17 15,0-18-15,-1 17 16,1 1-16,0-18 16,17 0-1,18 18 16,18-18-15</inkml:trace>
  <inkml:trace contextRef="#ctx0" brushRef="#br0">14446 15505 0,'-17'35'32,"-19"-17"-17,19-1-15,-1-17 16,-35 35-16,18-35 15,0 18-15,-1-18 16,19 0-16,-19 0 16,19 0-1,-1 0-15</inkml:trace>
  <inkml:trace contextRef="#ctx0" brushRef="#br0">11148 14623 0,'17'0'16,"19"0"0,17-18-16,17 18 15,18 0-15,1-18 16,352 1-1,-230 17 1,1 0-16,105 0 16,19 0-16,16 0 15,-17 0-15,53 0 16,89 0-16,105 0 16,-71 0-16,18 0 15,-140 0-15,52 0 16,-106 0-1,-35 0-15,-18 0 0,-18 0 16,-87 0-16,34 0 16,1 0-16,0 0 15,-18 0-15,0 0 16,0 0-16,0 0 16,-35 0-16,-1 0 15,-34 0-15,-1 0 16,1 0-1,-36 0 1,35 0-16,1 17 0,-18 19 16,-18-19-16,-18 1 15,-17 0-15,-35-18 0,0 0 16</inkml:trace>
  <inkml:trace contextRef="#ctx0" brushRef="#br0">11307 16175 0,'0'0'0,"17"0"0,18 0 16,18 0-16,-17 0 16,34 0-16,1 0 0,52 0 15,-17 0-15,18 0 16,17 0-1,0 0-15,53 0 0,17 0 16,19 0 0,52 0-16,53 0 15,53 0-15,53 0 16,-18 0-16,-123 0 16,-53 0-1,-35 0-15,-71 0 0,0 0 16,-17 0-16,-36 0 15,18 0-15,-18 0 16,53 0-16,0 0 16,35 0-16,1 0 15,17 0-15,18 0 16,-36 0-16,0 0 16,-35 0-16,-35 0 15,-18 0-15,-17 0 16,-18 0-16,0 0 15,-18 0-15,18 0 16,18 0-16,-1 0 16,1 17-16,35-17 15,-18 0-15,35 0 16,-17 0-16,18 0 16,17 0-16,-36 0 15,1 0-15,0 0 16,-18 0-16,36 0 15,-54 0-15,36 0 16,-18 0-16,-17 0 16,-1 0-16,-52 0 15,0 0-15,-1 0 16,1 0-16,0 0 16,17 0-16,18 0 15,0 0-15,17 0 16,1 0-16,35 0 15,-36 0-15,-17 0 16,-17 0-16,-19 0 16,1 0-1,-1 0 1,19 0-16,-19 0 16</inkml:trace>
  <inkml:trace contextRef="#ctx0" brushRef="#br0">13794 13070 0,'0'0'0,"-53"71"0,35-18 16,0 0-16,18 17 15,0-34-15,0 17 16,18-1-16,53 19 16,34-18-16,37 0 15,-19-18-15,36 0 16,-18-17 0,-18-18-16,18 18 15,-70-18-15,-18 0 16,-35 0-16,-1 0 15,1 0-15,-1 0 16,-17-18-16,0 0 16,0-17-16,18 0 15</inkml:trace>
  <inkml:trace contextRef="#ctx0" brushRef="#br0">14570 12912 0,'0'-18'47,"-18"18"-16,0 0-31,-17 0 16,0 0 0,0 0-16,17 0 15,-17 0-15,-1 0 16,-16 0-16,16 0 15,1 0-15,0 0 16,-1 0-16,19 0 16,-1 0-16,0 0 15,1 0-15,-1 0 16,1 0 0,17 18-16,-36-18 31,36 17-31,-17-17 15,-1 18 1,0-18-16,18 18 16,-17-18-16,17 17 15,-18-17 63,18 18-62,-18 0 0,1-1-1,-1 1 17,1-1-1</inkml:trace>
  <inkml:trace contextRef="#ctx0" brushRef="#br0">22207 14182 0,'0'194'15,"0"-53"1,0 35-16,0 1 15,0 70-15,0-18 16,0 0-16,-17 36 16,-19-1-16,1-34 15,35-19-15,-17-17 16,17-53-16,0-52 16,0-36-16,0-36 15,0 1-15,0-36 31,0-52-15,35-36-16,0 0 16</inkml:trace>
  <inkml:trace contextRef="#ctx0" brushRef="#br0">22084 13899 0,'18'0'0,"34"0"16,37 0-16,52 0 16,53 0-16,17 0 15,36 0-15,89 0 16,34 0-16,71 0 16,-53 0-16,-159-35 15,-35 18-15,-53-1 16,-17 0-16,-54 18 15,19 0 1,-36 0-16,17 88 16,1 18-16,-1 18 15,54 52-15,-36 1 16,35 34-16,-17-17 16,-35-17-16,-36 17 15,-17-18-15,17 0 16,-35 18-16,0 0 15,0 0-15,0 18 16,-18-18-16,-17 18 16,0-36-16,17-17 15,-17 17-15,0-52 16,17-36-16,-17 0 16,17-35-16,18-18 15,-18 1-15,1-1 16,-1-17-16,0-1 15,18 1 1,0 0 0,-17-18-16,-1 0 15</inkml:trace>
  <inkml:trace contextRef="#ctx0" brushRef="#br0">22348 17410 0,'124'17'31,"-54"-17"-31,-17 0 16,0 0-16,-17 0 16,17 0-16,-1 0 15,19 0-15,35 0 16,-18 0-16,36 0 16,34 0-16,1 0 15,35 0-15,-35 0 16,17 0-16,-35 0 15,-17 18-15,-1-1 16,-17 1-16,0 0 16,17-1-16,-34-17 15,-1 18-15,-18-18 16,-52 0-16,0 0 16,-36 0 30,-70-18-30,17-17-16</inkml:trace>
  <inkml:trace contextRef="#ctx0" brushRef="#br0">24236 14728 0,'0'0'0,"-35"0"0,-36 0 15,0 0-15,-17 0 16,-35 0-16,-18 0 15,-36 36-15,1 17 16,35 0-16,35-1 16,53 1-16,18-17 15,17-1-15,18 0 16,0 18-16,0 18 16,141-1-16,53 1 15,18 17-15,35 18 16,-35-53-16,-36 53 15,-17-53-15,-36-1 16,-88-16-16,-17-1 16,-18 36-16,-18-1 15,-211 106 17,159-158-32,-19 0 0,19-18 15,-1 0-15,1 0 16,17 0-16,0 0 15,-18-18-15,-17-35 16,-18 0-16,-17 0 16,-54 18-16</inkml:trace>
  <inkml:trace contextRef="#ctx0" brushRef="#br0">6174 14182 0,'0'88'0,"0"71"16,-36 88-16,-34 88 16,-36 88-16,0-35 15,71-70-15,0-107 16,17-34-16,18-36 16,0-18-16,0-70 15,0-18-15,0 1 16,0-19-1,0-34 1,18-36 0</inkml:trace>
  <inkml:trace contextRef="#ctx0" brushRef="#br0">6244 14076 0,'0'0'0,"124"0"0,34 0 16,36 0-16,-35 0 16,18 0-16,-36-18 15,-18 18-15,-17-17 16,-18-1-16,-17 18 15,17 0-15,35 0 16,19 0-16,16 0 16,54 0-16,35 0 15,17 35-15,89 0 16,18 54-16,-1-19 16,71 36-16,-106-18 15,36 18-15,-142-18 16,-17-17-16,-89-1 15,-52-17-15,-54 0 16,-17 0-16,0 18 16,-35 35-16,0 17 15,-1 18-15,1 18 16,17 0-16,-17-36 16,18 18-1,-19 0-15,1 18 0,0-35 16,-1-1-16,1-17 15,0-18-15,0 0 16,35-35-16,-36 0 16,19-18-16,-1 1 15,18-19-15,-18 1 16,1 0 0,-1-18-1,0 0-15,-34 0 16,-1 0-16,-18 0 15</inkml:trace>
  <inkml:trace contextRef="#ctx0" brushRef="#br0">5927 16598 0,'35'0'15,"35"0"-15,36 0 16,18 0-16,-18 0 16,17 0-16,18 0 15,194 35 1,-141 1-16,18-1 15,0 0-15,-1-17 16,19 0-16,17 17 16,-53-17-16,17 17 15,-34-18-15,-1 19 16,89-1 0,-159-17-16,-36-1 15,-17-17-15,-18 0 16,-17 0-1,-36 0 79,36 18-47,0 0-31</inkml:trace>
  <inkml:trace contextRef="#ctx0" brushRef="#br0">8449 14534 0,'0'0'16,"-35"0"-16,-18 0 15,-18 53-15,36-35 16,-18 35-16,18-18 15,17-17-15,1 35 16,-1-36-16,18 36 16,0 0-16,0 0 15,106 176 1,0-123 0,-1-18-16,1-17 15,-18-18-15,1 18 16,-36 17-16,-36-53 15,1 18-15,-18 17 16,0-17-16,0 0 16,-18 53-1,-17-88 1,-18-18-16,-18 0 16,1 0-16,-36 0 15,35 0-15,-17-36 16,-18-16-16,36-1 15,-18 17-15,52 1 16,1 0-16,18 0 16,-1-1-16,0 19 15</inkml:trace>
  <inkml:trace contextRef="#ctx0" brushRef="#br0">10178 17886 0,'0'0'0,"88"0"15,18 0-15,52 0 16,19 0-16,34 0 15,36 0-15,36 0 16,52 0-16,194 0 16,141 0-16,-35 17 15,36 19-15,16 17 16,1-18-16,-159 0 16,-140-35-16,-72 36 15,-158-36-15,-36 0 16,-87 0-16,-19 0 15</inkml:trace>
  <inkml:trace contextRef="#ctx0" brushRef="#br0">16669 17780 0,'17'18'16,"54"17"-1,0 0-15,34 0 16,-16 18-16,16-17 15,-16 17-15,-1 0 16,-35-18-16,0-35 16,-53 17-16,17-17 15,-17 18 1,0 0 0,0-1-1,-17 1-15,-36 17 16,-53 18-16,-18 0 15,19-18-15,16 1 16,1 17-16,53-53 0,0 35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7T03:06: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6385 13494 0,'0'0'0,"0"17"0,18 72 15,0 52-15,-18-18 16,17 18 0,1 0-16,-1 18 15,19 0-15,-19-18 16,1 53-16,17-53 16,18 18-16,-35 17 15,0-35-15,-1 36 16,-17-18-16,0-1 15,0 36-15,0-17 16,0 34-16,0-34 16,0-18-16,0-1 15,0-17-15,0-17 16,0-1-16,0-35 16,0 18-16,0-35 15,0-18-15,0 0 16,0 17-16,0-34 15,0 16-15,0-16 16,-17-1-16,-1 0 16,0 1-16,-17-1 15,-18 18-15,0 0 16,-35-18-16,-18 18 16,-17 17-16,-1-17 15,1-17-15,-1-1 16,1 0-16,17-17 15,18-18-15,17 0 16,1 0-16,-1 0 16,-17 0-16,0 0 15,-1 0-15,-16-18 16,-19-35-16,1 0 16,-54-35-16,1-18 15,0-17-15,-1-1 16,-17-17-16,18 0 15,-1-18-15,19 18 16,34 0-16,36 0 16,17 35-1,1 0-15,17 36 16,18-18-16,-18 52 0,17-17 16,-17 1-1,1-1-15,16 35 16,1-17-16,17 35 15,1-36-15,17 19 16,0-18-16,0-1 16,-18-34-16,18-36 15,-18 18-15,1-36 16,-1 1-16,-17-1 16,35 1-16,-18 35 15,18-18-15,0 35 16,0-17-16,0 0 15,0 17-15,0-17 16,0 0-16,0-71 16,18 0-16,52-17 15,-17 17-15,-17 0 16,17 36-16,-1 0 16,1 34-16,18-17 15,17 1-15,0 16 16,-17 1-16,35-18 15,-18 18-15,0 0 16,-35 35-16,35-17 16,-17 34-16,-18 19 15,0-19-15,35 19 16,-18-19-16,-17 36 16,53-17-16,-35-1 15,-1 1-15,-17 17 16,18 0-16,-18 0 15,17 0-15,1 0 16,35 0-16,17 0 16,-35 0-16,36 0 15,-1 0-15,1 35 16,17-18-16,18 1 16,-36 0-1,-17 35-15,0-18 16,-18 18-16,-18-18 0,19 18 15,-1 18 1,-35-1-16,17-35 16,-34 18-16,-1-17 15,-35-19-15,17 36 16,1 0-16,0 0 16,-18 0-16,0 0 15,17 0-15,-17 0 16,18 0-16,0 0 15,-1-1-15,1-16 16,0 17-16,-18 0 16,17-53-16,-17 17 15</inkml:trace>
  <inkml:trace contextRef="#ctx0" brushRef="#br0">11095 12718 0,'0'0'0,"-35"70"0,-1 36 16,19 18-16,-1 17 15,0 0-15,-17 35 16,35-17-16,-18-18 16,18 35-16,0-17 15,0 35-15,-17-35 16,-1 35-16,1 0 15,-1 18-15,18-1 16,-18 1-16,1-36 16,-19 36-16,19-36 15,17-17-15,0 0 16,0 17-16,0-35 16,0 1-16,0-19 15,0 18-15,17-53 16,1 0-16,0-17 15,-1 0 1,1-19-16,-18-16 16,0-19-16,18 1 15,-1 17-15,1-17 16,-18 0 0,17-1-16,-17 1 0,18 0 15,0 17 1,17 0-16,-17 0 15,35 18-15,-1 18 16,37-18-16,17 17 16,17 1-16,53-1 15,18 19-15,-17-36 16,-18-18-16,17 0 16,-35-17-16,-17-1 15,-54 1-15,-17-18 16,0 0-16,-18 0 15,-17 0-15,17 0 16,-17 0-16,-1 0 16,19 0-16,17 0 15,17 0-15,36 0 16,-18 0-16,36 0 16,-1 0-16,-35 0 15,36 0-15,-36 0 16,18 0-16,-36 0 15,19 0-15,-19 0 16,18 0-16,-52 0 16,34 0-16,18 0 15,-17 0-15,35 0 16,0 0-16,-18 0 16,18 0-16,-36 0 15,-17 0-15,-18 0 16,1-18-16,-1 1 15,-17 17 1,-1-18-16,1 0 16,-1 1-16,19-36 15,-19 0-15,-17-53 16,18 18-16,-18-53 16,0 0-16,0 17 15,0-35-15,0 1 16,0 52-16,0-18 15,0 19-15,-18-36 16,1 17-16,-1 1 16,18-19-16,-18 37 15,1-54-15,17 53 16,-18 0 0,1-17-16,-1-1 0,18 54 15,-35-36-15,17 18 16,18 17-16,-18-17 15,18 17-15,-17 1 16,-1 35 0,18-18-16,-18 0 15,1 35-15,17 0 16,0 1-16,0-1 16,-18 0-16,0-17 15,18 18-15,0-19 0,-17 1 16,17-18-1,-18 0-15,1-17 16,-1-1-16,18 18 16,-18 0-16,18 0 15,0-17-15,-17 17 16,-1-18-16,0 1 16,18 17-16,-17 0 15,17 0-15,-18 0 16,-17 0-16,35 18 15,-18 0-15,-17-18 16,17 35-16,1-17 16,17-1-16,-18 19 15,-17-18-15,35-1 16,0 19-16,-18-1 16,0-35-16,18 35 15,-17 1-15,-1-18 16,18-1-16,-35 19 15,17-19-15,18 19 16,-17-1-16,17 0 16,-18 1-1,0 17-15,18-35 16,-17 35-16,-36-18 16,0 0-16,-18-17 15,-17 17-15,18 18 16,-54-17-16,1-1 15,-19 18-15,-16-18 16,-1 18-16,-35 0 16,35 0-16,-17 0 15,17 0-15,18 0 16,17 0-16,19 0 16,-19 0-16,18 0 15,18 0-15,18 0 16,-36 0-16,18 0 15,17 18-15,-17 0 16,70-18-16,1 0 16</inkml:trace>
  <inkml:trace contextRef="#ctx0" brushRef="#br0">11642 8378 0,'0'0'0,"35"0"31,-17 0-31,-1 0 16,19 0-16,16 0 16,-16 0-16,17 0 15,0 0-15,-18 0 16,18 0-16,-18 0 16,-17 0-16,-1 0 15,1 0-15,0 0 31,-1 0 63</inkml:trace>
  <inkml:trace contextRef="#ctx0" brushRef="#br0">21308 6438 0,'0'18'31,"17"-18"-15,-17 17-16,18-17 16,0 0-16,-18 18 15,35-18-15,-17 0 16,17 18-16,0-1 15,36 19-15,-18-19 16,-36 1-16,1-18 16,17 0-16,-17 0 15,-1 0-15,1 0 16,0 0 15,17 0 329,0-18-360,1 1 15,-1-1-15,0 18 16,-17 0-16,-1 0 15,1 0-15</inkml:trace>
  <inkml:trace contextRef="#ctx0" brushRef="#br0">21555 10513 0,'0'17'0,"0"1"47,0 0-31,17-1-1,36 1 1,-17-18-16,16 0 0,-16 0 16,-1 0-16,-17 18 15,17-18 1,-17 0-16,-1 0 15,1 0-15,17 0 0,-17 0 16,-1 0 0,19 0-16,-19 0 15,19 0-15,-1 0 16,-17 0-16,17 0 16,-18 0-16,19 0 15,-19 0 48,1 0-48,0 0-15,-1 0 16,1 0 0,0 0-16</inkml:trace>
  <inkml:trace contextRef="#ctx0" brushRef="#br0">23495 14393 0,'53'-17'125,"-35"-1"-125,-1 18 15,18-18-15,1 1 16,-1-1-16,0 18 16,18-17-16,0-1 15,-18 18-15,18 0 16,-17 0-16,-1-18 16,0 18-1,0 0-15,-17 0 16,0 0-16,-1 0 15,1 0-15,0 0 16,-1 0 0,1 0-1,0 0 1,-1 0-16,1 0 16,-1 0-16,1 0 15,0 18 1,-1-18-16,1 18 15,-18-1 1,18 1 0,-1-18-16,1 17 15,17-17-15,-17 0 16,0 18-16,17 0 16,-18-1-16,1-17 15,0 0-15,-1 0 16,1 0-16,0 0 15,-1 0 17,1 0-17,0 0 17,-18-17-1,0-1-16,0 0 1,0 1 0,0-1 46,-18 18-46,-53 0-1,36 35 1,17-35-16,-34 0 0,34 0 16,0 18-16,-17 0 15,17-18 1,1 17 0,-1-17-16,-17 18 15,17 17-15,0-17 16,-17 0-16,0-1 15,17 1-15,-35-1 16,18-17-16,0 0 16,17 18-16,-17-18 15,0 0-15,-1 0 16,1 0-16,0 0 16,-1 0-16,1 0 15,-18 0-15,0 0 16,36 0-16,-19 0 15,19 0-15,-1 0 16,1 0-16,-1 0 16,0 0-1,1 0-15,-19 0 32,19 0-1,17-18-16,0 1 48,0-1-47</inkml:trace>
  <inkml:trace contextRef="#ctx0" brushRef="#br0">10901 10777 0,'0'0'0,"0"18"31,0 0 16,17-18-16,19 0-15,-1 0-16,0 0 16,1 0-16,16 0 15,-16 0-15,-1 0 16,-17 0-16,-1 0 15,1 0 1,0 0 15,-1 0-15,1 0 15,0 0-15,-1 0-1,1 0-15,-1 0 16,1 0-16,0 0 16,35 0-16,-36 0 15,1 0-15,0 0 16,34 0-16,-16 0 16,34 0-16,1 0 15,-18 0-15,0 0 16,0 0-16,0 0 15,-18 0-15,-18 0 16,1 0-16,17 0 16,-17 0-1,17 0 1,-17 0-16,17 0 16,-17 0-16,17 0 15,-17 0 1,-1 0 62,1 0-31,0 0-32,-18-36 1,0 19 0,0-19-16,0 19 15,0-18-15,0 17 0,0-17 16,0 17 0,0-17-16,-36 17 15,36 0-15,-17-34 16,-1 34-16,0 0 15,-17-17-15,18 17 16,-1-17-16,-17 35 16,17-18-16,-17 1 15,35-1-15,-18 0 16,0 1-16,1 17 16,-1 0-16,1-18 15,-1 1-15,-17-1 16,-1 18-16,1 0 15,0 0-15,0 0 16,-18-18-16,35 18 16,-17 0-16,17 0 15,-17 0-15,-18 0 16,18 0-16,-18 0 16,-18 0-16,36 0 15,-36 0-15,1 0 16,17 0-16,-18 0 15,36 0-15,0 0 16,-1 0-16,1 0 16,17 0-16,-17 0 15,0 18-15,0 0 16,17-18-16,-17 17 16,-18 1-16,35-1 15,-17-17-15,0 36 16,17-36-16,0 17 15,-17 1-15,17 17 16,1-17-16,-1 17 16,1-17-16,-1 0 15,0-1 1,1 1-16,-1-1 16,18 1-16,-18 0 15,18-1-15,0 1 16,0 0-16,-17-1 15,17 1-15,0 0 16,0-1 0,0 1-16,0 17 0,0-17 15,0-1-15,0 1 16,0 17 0,0-17-1,0 0-15,17-18 16,1 0-16,0 35 15,-1-35-15,1 0 16,17 17-16,-17-17 16,17 18-16,-17-18 15,17 0-15,-17 0 0,-1 0 16,1 0 0,0 0-1,-1 0 1,1 0-1,-1 0-15,1 0 16,0 0 15,-1 0 16,1 0 0</inkml:trace>
  <inkml:trace contextRef="#ctx0" brushRef="#br0">21625 16722 0,'18'-18'47,"17"18"-32,0 0 1,18 0 0,0-18-16,-17 1 15,-1 17-15,0 0 16,-17 0-16,-1 0 15,19 0-15,-1 0 16,0 0-16,1-18 16,-1 18-16,0 0 15,0 0-15,-17 0 16,0 0-16,-1 0 16,1 0 15,0 0-31,-1 0 15,1 0-15,-1 0 16,1 0-16,0 0 16,-1 0-16,19 0 15,-19 0 1,19 0-16,-1 0 16,0 0-1,0 0-15,-17 0 16,0 0-1,-1 0-15,1 0 16,35 0-16,-18 0 16,0 0-16,1 0 15,17 0-15,-18 0 16,-17 0-16,17 0 16,-18 0-1,1 0 16,0-18-15,-1 1-16,1-36 0,17 18 16,-17-18-16,17 17 15,-35-16-15,18 34 16,-18 0-16,0-17 16,0 0-1,0 17 1,0 0-16,0 1 15,0-1-15,0 0 16,0 1-16,-18-18 16,1 17-16,-19-17 15,-17 17-15,18 0 16,-35-17-16,-19 17 16,19 1-16,-54-1 15,36 18-15,-35-17 16,-18 17-16,17 0 15,-17 0-15,18 0 16,17 0-16,-18 0 16,1 0-16,52 0 15,1 0-15,17 0 16,17 0-16,1 0 16,17 0-16,-17 0 15,18 0-15,17 17 16,-36 1-16,19-1 15,-1 19-15,0-19 16,-17 36-16,35-17 16,-18-1-16,-17 18 15,35 0-15,-17-18 16,-1 18-16,0-18 16,18 0-16,-17 1 15,-1-1-15,18 0 16,0-17-16,0 17 15,0-17 1,0-1-16,0 1 16,18-18-1,-1 18-15,19-1 16,16-17-16,19 0 16,35 0-16,-18 0 15,18 0 1,0 0-16,0 0 15,-54 0-15,1 0 16,-17 0-16,-19 0 16</inkml:trace>
  <inkml:trace contextRef="#ctx0" brushRef="#br0">13617 7461 0,'265'-123'0,"52"-54"16,-34 19-16,52-54 16,-18 36-16,-105 87 15,-36 1 1,-52 35-16,-1 18 15,-35 0-15,-17 17 16,-18 18-16,0 0 0,17-18 16,18 1-16,-17 17 15,17 0 1,53 0-16,-17 0 16,17 0-16,0 0 15,0 0-15,0 0 16,-17 0-16,-1 0 15,-17 0-15,35 0 16,-17 0-16,-1 0 16,1 0-16,-36 0 15,35 17-15,18 19 16,36-19-16,-36 19 16,35 17-16,-17-18 15,35 0-15,0 0 16,35 1-16,36-1 15,17 18-15,-35-35 16,0-1-16,-106-17 16,-35 0-16,-71 0 15,-17 0-15,0 0 16</inkml:trace>
  <inkml:trace contextRef="#ctx0" brushRef="#br0">12929 8096 0,'18'0'31,"70"18"-31,18 0 16,70-1-16,18 1 15,18-1-15,17 1 16,1 0-16,70 35 15,-36-53-15,-17 17 16,18 1-16,35 0 16,-54-1-16,19-17 15,-18 0-15,35 0 16,-17 0-16,-18 0 16,0 0-16,0 0 15,-36-17-15,-17-19 16,-53 1-16,-17 0 15,-1-1-15,-34 1 16,-54 18-16,0-1 16,18 18-16,-35-35 15,-1 35-15,1-18 16</inkml:trace>
  <inkml:trace contextRef="#ctx0" brushRef="#br0">12594 8572 0,'0'0'0,"35"36"16,1 34-16,34 19 16,18-1-16,18 0 15,53 0-15,-18-17 16,53 17-16,88 0 16,71 36-16,18-54 15,-36 18-15,-71-35 16,19-18-16,-1 36 15,-53-36-15,-35-17 16,-35 17 0,0-17-16,-36-1 15,89 19 1,-159-36-16,17 17 16,1-17-16,-1 0 15,1 18 1,-1 0-16,36-18 15,-18 17-15,36 1 16,-1 0-16,19 17 16,34-17-16,-17-1 15,17 1-15,-17-1 16,35 1-16,-53-18 16,18 0-16,-18 0 15,-18 0-15,18 0 16,-17 0-16,-1 0 15,-52 0-15,35 0 16,0 0-16,17 0 16,-17 0-16,17 0 15,-34 0-15,-1 0 16,-35 0-16,-36 0 16,1 0-1,0 0 16</inkml:trace>
  <inkml:trace contextRef="#ctx0" brushRef="#br0">11342 8237 0,'0'18'16,"0"0"-1,17-1 17,1-17-17,0 0 1,17 0-16,-17 0 15,-1 0-15,36 18 16,-18 0 0,-17-18-16,17 0 15,-17 0-15,17 0 16,18 0-16,-17 0 16,16 0-16,1 0 15,-17 0-15,17 0 16,-18 0-16,-18 0 15,1 0-15,0 0 16,-1 0 0,1 0-1,0 0 1,-1 0 15,1 0 63</inkml:trace>
  <inkml:trace contextRef="#ctx0" brushRef="#br0">11642 8343 0,'-18'0'125,"0"0"-125,1 0 16,-1 0-1,0 0 1,1 0-1,-1 0 32,1 0-31,-1 0 234,0 0-234,-17 0-16,0 0 15,-1 0-15,19 0 16,-18 18-16,-1-1 15,19 1-15,-1-18 16,-17 0-16,17 0 16,0 18-16,-17-18 15,17 17-15,1 1 16,-18-18-16,17 18 16,0-18-16,-35 17 15,18 1-15,17-18 16,-17 18-16,0-18 15,0 17-15,17 1 16,0-18-16,1 17 16,-1-17-16,0 0 15,1 0 1</inkml:trace>
  <inkml:trace contextRef="#ctx0" brushRef="#br0">10813 8255 0,'17'0'0,"1"-18"16,0 18-1,-18-17 1,35 17-16,0-18 15,0 18 1,-35-18-16,18 18 16,17-17-16,1 17 15,-19 0 1,1 0-16,17 0 16,-17 0-16,17 0 15,0 0-15,-17 0 16,0 0-16,-1 0 15,19 0 79,-19 17-78,-17 1-1,0 35-15,35-35 16,-35 17-16,18-35 16,0 18-16,-18-1 15,17-17 1,-17 18 15,18-18-31,-18 17 16</inkml:trace>
  <inkml:trace contextRef="#ctx0" brushRef="#br0">21131 6597 0,'18'0'31,"17"0"-15,-17 0 0,0 0-1,-1 0 1,1 0-16,-1 0 16,1 0-1,0 0-15,17 0 16,0 0-16,1 0 15,-1 0-15,0 0 16,0 0-16,-17 0 16,17 0-16,-17 0 15,17 0 1,-17 0 0,0 0-16,-1 0 15,1 0-15,-1 0 16,19 18-16,-19-18 15,19 17 1,-19-17 0,19 0-1,-19 0 1,1 0 0,0 0-16,17 0 15,0 0-15,-17 0 16,-1 0-16,19-17 15,-54 17 126,0 0-125,-17 0-16,35 17 15,-18-17 1</inkml:trace>
  <inkml:trace contextRef="#ctx0" brushRef="#br0">25947 6738 0,'35'0'94,"18"0"-94,0 0 16,35-18-16,-35 18 15,35-17-15,-17-1 16,-18 1-16,17 17 15,18-36-15,-35 19 16,-17 17-16,-19 0 16,19 0-16,-19 0 15,1 0-15,-1 0 78</inkml:trace>
  <inkml:trace contextRef="#ctx0" brushRef="#br0">26158 9225 0,'18'0'31,"17"0"-31,1 0 16,17 0-16,-1 0 16,19-35-16,17 17 15,-17-17-15,17 17 16,-35 18-16,0-17 16,-18 17-16,-17 0 15,-1 0 48</inkml:trace>
  <inkml:trace contextRef="#ctx0" brushRef="#br0">30057 14464 0,'17'0'63,"1"0"-48,0 0-15,-1 35 16,1-17-16,17-1 15,0 1-15,18 17 16,-35-17-16,35 17 16,-18-17-16,-17 17 15,17-35-15,18 18 16,-18-18-16,1 17 16,-1 1-16,0-18 15,0 0-15,18 0 16,-17 0-16,-19 0 15,1 0-15,0 0 16,-1 0 0,1 0-1,-1 0 1,1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D372-58B7-4A62-AC81-205F741762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E2695-1392-4B65-8609-06C99B6D72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blog.csdn.net/u014454538/article/details/119060515" TargetMode="External"/><Relationship Id="rId3" Type="http://schemas.openxmlformats.org/officeDocument/2006/relationships/hyperlink" Target="https://blog.csdn.net/h123456789999999/article/details/125841478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(85</a:t>
            </a:r>
            <a:r>
              <a:rPr lang="zh-CN" altLang="en-US" dirty="0">
                <a:hlinkClick r:id="rId3"/>
              </a:rPr>
              <a:t>条消息</a:t>
            </a:r>
            <a:r>
              <a:rPr lang="en-US" altLang="zh-CN" dirty="0">
                <a:hlinkClick r:id="rId3"/>
              </a:rPr>
              <a:t>) Hadoop</a:t>
            </a:r>
            <a:r>
              <a:rPr lang="zh-CN" altLang="en-US" dirty="0">
                <a:hlinkClick r:id="rId3"/>
              </a:rPr>
              <a:t>生态之</a:t>
            </a:r>
            <a:r>
              <a:rPr lang="en-US" altLang="zh-CN" dirty="0">
                <a:hlinkClick r:id="rId3"/>
              </a:rPr>
              <a:t>Flume_</a:t>
            </a:r>
            <a:r>
              <a:rPr lang="zh-CN" altLang="en-US" dirty="0">
                <a:hlinkClick r:id="rId3"/>
              </a:rPr>
              <a:t>红糖番薯的博客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hadoop</a:t>
            </a:r>
            <a:r>
              <a:rPr lang="zh-CN" altLang="en-US" dirty="0">
                <a:hlinkClick r:id="rId3"/>
              </a:rPr>
              <a:t>的生态系统中</a:t>
            </a:r>
            <a:r>
              <a:rPr lang="en-US" altLang="zh-CN" dirty="0">
                <a:hlinkClick r:id="rId3"/>
              </a:rPr>
              <a:t>flume</a:t>
            </a:r>
            <a:endParaRPr lang="en-US" altLang="zh-CN" dirty="0"/>
          </a:p>
          <a:p>
            <a:r>
              <a:rPr lang="en-US" altLang="zh-CN" dirty="0"/>
              <a:t>https://blog.csdn.net/h123456789999999/article/details/125841478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(87</a:t>
            </a:r>
            <a:r>
              <a:rPr lang="zh-CN" altLang="en-US" dirty="0">
                <a:hlinkClick r:id="rId4"/>
              </a:rPr>
              <a:t>条消息</a:t>
            </a:r>
            <a:r>
              <a:rPr lang="en-US" altLang="zh-CN" dirty="0">
                <a:hlinkClick r:id="rId4"/>
              </a:rPr>
              <a:t>) Flume —— 《Hadoop</a:t>
            </a:r>
            <a:r>
              <a:rPr lang="zh-CN" altLang="en-US" dirty="0">
                <a:hlinkClick r:id="rId4"/>
              </a:rPr>
              <a:t>权威指南</a:t>
            </a:r>
            <a:r>
              <a:rPr lang="en-US" altLang="zh-CN" dirty="0">
                <a:hlinkClick r:id="rId4"/>
              </a:rPr>
              <a:t>》17_</a:t>
            </a:r>
            <a:r>
              <a:rPr lang="zh-CN" altLang="en-US" dirty="0">
                <a:hlinkClick r:id="rId4"/>
              </a:rPr>
              <a:t>晓之木初的博客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en-US" altLang="zh-CN" dirty="0"/>
          </a:p>
          <a:p>
            <a:r>
              <a:rPr lang="en-US" altLang="zh-CN" dirty="0"/>
              <a:t>https://blog.csdn.net/u014454538/article/details/119060515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E2695-1392-4B65-8609-06C99B6D72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设置环境变量：</a:t>
            </a:r>
            <a:endParaRPr lang="en-US" altLang="zh-CN" dirty="0"/>
          </a:p>
          <a:p>
            <a:r>
              <a:rPr lang="en-US" altLang="zh-CN" dirty="0"/>
              <a:t>#set flume environment</a:t>
            </a:r>
            <a:endParaRPr lang="en-US" altLang="zh-CN" dirty="0"/>
          </a:p>
          <a:p>
            <a:r>
              <a:rPr lang="en-US" altLang="zh-CN" dirty="0"/>
              <a:t>export FLUME_HOME=/</a:t>
            </a:r>
            <a:r>
              <a:rPr lang="en-US" altLang="zh-CN" dirty="0" err="1"/>
              <a:t>usr</a:t>
            </a:r>
            <a:r>
              <a:rPr lang="en-US" altLang="zh-CN" dirty="0"/>
              <a:t>/local/flume</a:t>
            </a:r>
            <a:endParaRPr lang="en-US" altLang="zh-CN" dirty="0"/>
          </a:p>
          <a:p>
            <a:r>
              <a:rPr lang="en-US" altLang="zh-CN" dirty="0"/>
              <a:t>export PATH=$PATH:$FLUME_HOME/bin:$PATH</a:t>
            </a:r>
            <a:endParaRPr lang="en-US" altLang="zh-CN" dirty="0"/>
          </a:p>
          <a:p>
            <a:r>
              <a:rPr lang="en-US" altLang="zh-CN" dirty="0"/>
              <a:t>export CLASSPATH=$CLASSPATH:$FLUME_HOME/lib/*.jar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https://dlcdn.apache.org/flume/1.11.0/apache-flume-1.11.0-bin.tar.gz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https://www.csdn.net/tags/MtjaYg5sODMxNTUtYmxvZwO0O0OO0O0O.html</a:t>
            </a:r>
            <a:endParaRPr lang="en-US" altLang="zh-CN" dirty="0"/>
          </a:p>
          <a:p>
            <a:r>
              <a:rPr lang="zh-CN" altLang="en-US" dirty="0"/>
              <a:t>参考链接：</a:t>
            </a:r>
            <a:r>
              <a:rPr lang="en-US" altLang="zh-CN" dirty="0"/>
              <a:t>https://www.cnblogs.com/gnivor/p/4962489.html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https://blog.csdn.net/qq_44982182/article/details/106623450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https://blog.csdn.net/weixin_43204673/article/details/119113207?utm_medium=distribute.pc_relevant.none-task-blog-2%7Edefault%7ECTRLIST%7Edefault-3.no_search_link&amp;depth_1-utm_source=distribute.pc_relevant.none-task-blog-2%7Edefault%7ECTRLIST%7Edefault-3.no_search_link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https://www.cnblogs.com/gnivor/p/4962489.html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https://blog.csdn.net/hyj_king/article/details/105652069</a:t>
            </a:r>
            <a:endParaRPr lang="en-US" altLang="zh-CN" dirty="0"/>
          </a:p>
          <a:p>
            <a:r>
              <a:rPr lang="en-US" altLang="zh-CN" dirty="0"/>
              <a:t>https://www.cnblogs.com/jhxxb/p/11557970.html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ERROR - </a:t>
            </a:r>
            <a:r>
              <a:rPr lang="en-US" altLang="zh-CN" dirty="0" err="1"/>
              <a:t>org.apache.flume.sink.hdfs.HDFSEventSink.process</a:t>
            </a:r>
            <a:r>
              <a:rPr lang="en-US" altLang="zh-CN" dirty="0"/>
              <a:t>(HDFSEventSink.java:459</a:t>
            </a:r>
            <a:r>
              <a:rPr lang="zh-CN" altLang="en-US" dirty="0"/>
              <a:t>错误：</a:t>
            </a:r>
            <a:endParaRPr lang="en-US" altLang="zh-CN" dirty="0"/>
          </a:p>
          <a:p>
            <a:r>
              <a:rPr lang="en-US" altLang="zh-CN" dirty="0"/>
              <a:t>https://blog.csdn.net/llwy1428/article/details/112169028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https://www.cnblogs.com/gnivor/p/4962489.html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5EC-4E3B-4052-9B11-507AAD750D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50070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50070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</a:t>
            </a:r>
            <a:r>
              <a:rPr lang="zh-CN" altLang="en-US" dirty="0"/>
              <a:t>支持</a:t>
            </a:r>
            <a:r>
              <a:rPr lang="en-US" altLang="zh-CN" dirty="0"/>
              <a:t>exec</a:t>
            </a:r>
            <a:r>
              <a:rPr lang="zh-CN" altLang="en-US" dirty="0"/>
              <a:t>、</a:t>
            </a:r>
            <a:r>
              <a:rPr lang="en-US" altLang="zh-CN" dirty="0"/>
              <a:t>spool</a:t>
            </a:r>
            <a:r>
              <a:rPr lang="zh-CN" altLang="en-US" dirty="0"/>
              <a:t>、</a:t>
            </a:r>
            <a:r>
              <a:rPr lang="en-US" altLang="zh-CN" dirty="0"/>
              <a:t>directory</a:t>
            </a:r>
            <a:endParaRPr lang="en-US" altLang="zh-CN" dirty="0"/>
          </a:p>
          <a:p>
            <a:r>
              <a:rPr lang="en-US" altLang="zh-CN" dirty="0"/>
              <a:t>Sink</a:t>
            </a:r>
            <a:r>
              <a:rPr lang="zh-CN" altLang="en-US" dirty="0"/>
              <a:t>支持</a:t>
            </a:r>
            <a:r>
              <a:rPr lang="en-US" altLang="zh-CN" dirty="0" err="1"/>
              <a:t>hdfs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file</a:t>
            </a:r>
            <a:r>
              <a:rPr lang="zh-CN" altLang="en-US" dirty="0"/>
              <a:t>、</a:t>
            </a:r>
            <a:r>
              <a:rPr lang="en-US" altLang="zh-CN" dirty="0" err="1"/>
              <a:t>elasticsearch</a:t>
            </a:r>
            <a:r>
              <a:rPr lang="zh-CN" altLang="en-US" dirty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95A5EC-4E3B-4052-9B11-507AAD750D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C87E8F-7F45-41EE-B681-58D12E7045F8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3AB5A26-A133-4928-99B0-64D0276B9622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517E-7BED-4924-9406-FF38C84C19C7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C17EBE9-B297-4C2C-9A9C-20355FC95F6F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303DE1-48EC-4BE7-B92C-589E23555A70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6F78E5-49CF-4775-99CB-FF6FDC09FB0A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9209E0-E149-499B-9A22-0BE8102B44B0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2DA0CD-E489-4299-845D-385CD519889F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D52E55F-10EA-4AB2-9EBF-7428E00462D4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180EF2D-39CE-4E82-ABB6-CA3196C2AA5E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236D60-1282-4EDC-B8C6-9C87FDE05FDD}" type="slidenum"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</a:fld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8E994B-6093-4D38-BF74-6CF45BAF9D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D1AA4D-3C4B-49ED-94AC-3907C7A0E340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hyperlink" Target="Hadoop&#29983;&#24577;&#22280;&#35828;&#26126;.png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567683" y="2193036"/>
            <a:ext cx="6062091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幼圆" panose="02010509060101010101" pitchFamily="49" charset="-122"/>
                <a:cs typeface="+mj-cs"/>
              </a:rPr>
              <a:t>Flume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幼圆" panose="02010509060101010101" pitchFamily="49" charset="-122"/>
                <a:cs typeface="+mj-cs"/>
              </a:rPr>
              <a:t>原理及其数据采集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幼圆" panose="020105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64234" y="1241154"/>
            <a:ext cx="37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9682" y="2106356"/>
            <a:ext cx="1020812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Event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是传输单元，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数据传输的基本单元，以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Event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的形式将数据从源头送至目的地。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Event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由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Header </a:t>
            </a: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Body </a:t>
            </a: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两部分组成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Header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用来存放该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event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的一些属性，为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K-V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结构，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Body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用来存放该条数据，形式为字节数组。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691" y="3664055"/>
            <a:ext cx="8984622" cy="768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422360" y="2120760"/>
              <a:ext cx="8039520" cy="45471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422360" y="2120760"/>
                <a:ext cx="8039520" cy="4547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276325" y="847725"/>
            <a:ext cx="450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数据流图和多级架构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575" y="1543050"/>
            <a:ext cx="8248650" cy="48268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4664966"/>
            <a:ext cx="5915025" cy="1704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16204" y="636994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Flume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支持扇入扇出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6504" y="2635508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Source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接收数据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8633" y="3204951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输出数据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57160" y="2254320"/>
              <a:ext cx="10262160" cy="4413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857160" y="2254320"/>
                <a:ext cx="10262160" cy="441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090033" y="777046"/>
            <a:ext cx="312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Flume1.9.0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安装配置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4371" y="6363663"/>
            <a:ext cx="5865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参考链接：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https://blog.csdn.net/qq_44982182/article/details/106623450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1393" y="1238711"/>
            <a:ext cx="1018928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步：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</a:rPr>
              <a:t>解压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文件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</a:rPr>
              <a:t>：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sudo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tar -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xvf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apache-flume-1.9.0-bin.tar.gz -C 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usr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/local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2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步：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设置环境变量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编辑系统变量文件 </a:t>
            </a:r>
            <a:r>
              <a:rPr lang="en-US" altLang="zh-CN" sz="1400" dirty="0" err="1"/>
              <a:t>sudo</a:t>
            </a:r>
            <a:r>
              <a:rPr lang="en-US" altLang="zh-CN" sz="1400" dirty="0"/>
              <a:t> vim /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/profile</a:t>
            </a:r>
            <a:r>
              <a:rPr lang="zh-CN" altLang="en-US" sz="1400" dirty="0"/>
              <a:t>，在文档末尾添加下面语句：</a:t>
            </a:r>
            <a:endParaRPr lang="en-US" altLang="zh-CN" sz="1400" dirty="0"/>
          </a:p>
          <a:p>
            <a:pPr marL="972185" lvl="3" indent="0">
              <a:lnSpc>
                <a:spcPct val="150000"/>
              </a:lnSpc>
              <a:buNone/>
            </a:pPr>
            <a:r>
              <a:rPr lang="en-US" altLang="zh-CN" sz="1400" dirty="0"/>
              <a:t>export FLUME_HOME=/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/local/apache-flume-1.9.0-bin</a:t>
            </a:r>
            <a:endParaRPr lang="en-US" altLang="zh-CN" sz="1400" dirty="0"/>
          </a:p>
          <a:p>
            <a:pPr marL="972185" lvl="3" indent="0">
              <a:lnSpc>
                <a:spcPct val="150000"/>
              </a:lnSpc>
              <a:buNone/>
            </a:pPr>
            <a:r>
              <a:rPr lang="en-US" altLang="zh-CN" sz="1400" dirty="0"/>
              <a:t>export PATH=$PATH:$FLUME_HOME/bin:$PATH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保存后退出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执行系统变量生效命令：</a:t>
            </a:r>
            <a:r>
              <a:rPr lang="en-US" altLang="zh-CN" sz="1400" dirty="0"/>
              <a:t>source /</a:t>
            </a:r>
            <a:r>
              <a:rPr lang="en-US" altLang="zh-CN" sz="1400" dirty="0" err="1"/>
              <a:t>etc</a:t>
            </a:r>
            <a:r>
              <a:rPr lang="en-US" altLang="zh-CN" sz="1400"/>
              <a:t>/profile.,++++++++</a:t>
            </a:r>
            <a:endParaRPr lang="en-US" altLang="zh-CN" sz="1400" dirty="0"/>
          </a:p>
          <a:p>
            <a:pPr marL="0"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3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步：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修改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配置文件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flume-env.sh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切换目录 </a:t>
            </a:r>
            <a:r>
              <a:rPr lang="en-US" altLang="zh-CN" sz="1400" dirty="0"/>
              <a:t>cd 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/local/apache-flume-1.9.0-bin/</a:t>
            </a:r>
            <a:r>
              <a:rPr lang="en-US" altLang="zh-CN" sz="1400" dirty="0" err="1"/>
              <a:t>conf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备份配置文件：</a:t>
            </a:r>
            <a:r>
              <a:rPr lang="en-US" altLang="zh-CN" sz="1400" dirty="0" err="1"/>
              <a:t>sudo</a:t>
            </a:r>
            <a:r>
              <a:rPr lang="en-US" altLang="zh-CN" sz="1400" dirty="0"/>
              <a:t> </a:t>
            </a:r>
            <a:r>
              <a:rPr lang="en-US" altLang="zh-CN" sz="1400" dirty="0" err="1"/>
              <a:t>cp</a:t>
            </a:r>
            <a:r>
              <a:rPr lang="en-US" altLang="zh-CN" sz="1400" dirty="0"/>
              <a:t> flume-</a:t>
            </a:r>
            <a:r>
              <a:rPr lang="en-US" altLang="zh-CN" sz="1400" dirty="0" err="1"/>
              <a:t>env.sh.template</a:t>
            </a:r>
            <a:r>
              <a:rPr lang="en-US" altLang="zh-CN" sz="1400" dirty="0"/>
              <a:t> flume-env.sh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vim flume-env.sh</a:t>
            </a:r>
            <a:r>
              <a:rPr lang="zh-CN" altLang="en-US" sz="1400" dirty="0"/>
              <a:t>，在文档中找到 </a:t>
            </a:r>
            <a:r>
              <a:rPr lang="en-US" altLang="zh-CN" sz="1400" dirty="0"/>
              <a:t>export JAVA_HOME</a:t>
            </a:r>
            <a:r>
              <a:rPr lang="zh-CN" altLang="en-US" sz="1400" dirty="0"/>
              <a:t> 位置，并按实际位置，设置该路径</a:t>
            </a:r>
            <a:endParaRPr lang="en-US" altLang="zh-CN" sz="1400" dirty="0"/>
          </a:p>
          <a:p>
            <a:pPr marL="972185" lvl="3" indent="0">
              <a:lnSpc>
                <a:spcPct val="150000"/>
              </a:lnSpc>
              <a:buNone/>
            </a:pPr>
            <a:r>
              <a:rPr lang="en-US" altLang="zh-CN" sz="1400" dirty="0"/>
              <a:t>export JAVA_HOME=/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/local/jdk11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/>
              <a:t>保存后退出</a:t>
            </a:r>
            <a:endParaRPr lang="en-US" altLang="zh-CN" sz="1400" dirty="0"/>
          </a:p>
          <a:p>
            <a:pPr marL="0"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4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步：验证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是否安装成功</a:t>
            </a:r>
            <a:endParaRPr lang="en-US" altLang="zh-CN" sz="1400" dirty="0"/>
          </a:p>
          <a:p>
            <a:pPr marL="97282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/>
              <a:t>flume-ng version</a:t>
            </a:r>
            <a:endParaRPr lang="en-US" altLang="zh-CN" sz="1400" dirty="0"/>
          </a:p>
        </p:txBody>
      </p:sp>
      <p:sp>
        <p:nvSpPr>
          <p:cNvPr id="3" name="矩形 2"/>
          <p:cNvSpPr/>
          <p:nvPr/>
        </p:nvSpPr>
        <p:spPr>
          <a:xfrm>
            <a:off x="7372291" y="3131671"/>
            <a:ext cx="4628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下载地址：http://archive.apache.org/dist/flume/1.9.0/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291" y="4844072"/>
            <a:ext cx="456247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108067" y="821527"/>
            <a:ext cx="412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Source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592" y="1604490"/>
            <a:ext cx="1123531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1. Spooling-directory Source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模式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监测目录，文件不能修改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在命令窗口执行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flume-ng agent -f 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~/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flume_conf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spool.conf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-n a1 -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Dflume.root.logger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INFO,console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在另外一个窗口执行：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e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cho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‘hello world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’ &gt; ~/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flume_data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/log.02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2. Exec Source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模式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(master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，监测文件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：</a:t>
            </a:r>
            <a:endParaRPr lang="en-US" altLang="zh-CN" sz="1600" b="1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在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下配置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exec_tail.conf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，然后执行命令启动</a:t>
            </a: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flume-ng agent -f ~/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flume_conf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exec_tail.conf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-n a3 -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Dflume.root.logger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=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INFO,console</a:t>
            </a: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在另外一个窗口执行：</a:t>
            </a: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for 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in {1..100}; do echo “test line $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” &gt;&gt; ~/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flume_data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/log.02;  done;</a:t>
            </a: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658125" y="3192928"/>
            <a:ext cx="6121985" cy="3309278"/>
            <a:chOff x="5877101" y="3548062"/>
            <a:chExt cx="6121985" cy="330927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77101" y="5607413"/>
              <a:ext cx="5918215" cy="124992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3561" y="3548062"/>
              <a:ext cx="6105525" cy="1838325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934" y="453515"/>
            <a:ext cx="6286500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32961" y="871610"/>
            <a:ext cx="319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Source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8960" y="1590040"/>
            <a:ext cx="1124002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3. Avro Source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模式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(slave master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，监测端口，接收文件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：</a:t>
            </a:r>
            <a:endParaRPr lang="en-US" altLang="zh-CN" b="1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master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下配置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avro.conf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，然后执行命令启动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flume-ng agent -f ~/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flume_conf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avro.conf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-n a1 -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Dflume.root.logger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=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INFO,console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创建文件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log.00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echo ‘hello world’ &gt;~/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flume_data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/log.00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flume-ng 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avro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-client -c . -H master -p 4141 -F ~/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flume_data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/log.00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4. Syslog Source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模式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监测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tcp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和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udp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端口，接收数据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在命令窗口执行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flume-ng agent -f 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~/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flume_conf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/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syslog_tcp.conf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-n a4 -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Dflume.root.logger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INFO,console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在另外一个窗口执行：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echo ‘hello syslog’ |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nc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master 5140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6837" y="4417193"/>
            <a:ext cx="5267258" cy="2191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37" y="-282176"/>
            <a:ext cx="6029325" cy="2562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022" y="1333521"/>
            <a:ext cx="8734425" cy="310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838200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的导出到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hdfs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320" y="1676400"/>
            <a:ext cx="1124458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1.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hdfs.conf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配置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监测目录，写入到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hdfs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2.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启动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agent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在命令窗口执行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flume-ng agent -c . -f 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~/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flume_conf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hdfs.conf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-n a5 -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Dflume.root.logger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INFO,console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在另外一个窗口执行：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sudo echo ‘hello world’ &gt;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~/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myworkspace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flume_data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/log.05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3.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查看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hdfs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在命令窗口执行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h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dfs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dfs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-ls flume/events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838200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的导出到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hdfs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1912908"/>
            <a:ext cx="9982200" cy="450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1.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hdfs.conf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配置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监测目录，写入到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hdfs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8950" y="958950"/>
            <a:ext cx="7671600" cy="5753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72151" y="873636"/>
            <a:ext cx="7264400" cy="5448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4507" y="1027861"/>
            <a:ext cx="7813550" cy="5860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9582" y="1014645"/>
            <a:ext cx="7213600" cy="541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952625" y="811657"/>
            <a:ext cx="7540625" cy="568992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常用的大数据采集方式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52625" y="1671726"/>
            <a:ext cx="9448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数据采集的方式各种各样</a:t>
            </a:r>
            <a:r>
              <a:rPr lang="zh-CN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根据来源的不同可以分为以下几类：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"/>
            </p:custDataLst>
          </p:nvPr>
        </p:nvGrpSpPr>
        <p:grpSpPr>
          <a:xfrm>
            <a:off x="3562350" y="2599690"/>
            <a:ext cx="4458970" cy="748665"/>
            <a:chOff x="2272941" y="1793964"/>
            <a:chExt cx="4458789" cy="748938"/>
          </a:xfrm>
        </p:grpSpPr>
        <p:sp>
          <p:nvSpPr>
            <p:cNvPr id="27" name="圆角矩形 26"/>
            <p:cNvSpPr/>
            <p:nvPr>
              <p:custDataLst>
                <p:tags r:id="rId2"/>
              </p:custDataLst>
            </p:nvPr>
          </p:nvSpPr>
          <p:spPr>
            <a:xfrm>
              <a:off x="2368735" y="1968137"/>
              <a:ext cx="4362995" cy="57476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2838068" y="2039799"/>
              <a:ext cx="3473309" cy="3735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数据抓取：日志抓取、网络爬虫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椭圆形标注 28"/>
            <p:cNvSpPr/>
            <p:nvPr>
              <p:custDataLst>
                <p:tags r:id="rId4"/>
              </p:custDataLst>
            </p:nvPr>
          </p:nvSpPr>
          <p:spPr>
            <a:xfrm>
              <a:off x="2272941" y="1793964"/>
              <a:ext cx="565304" cy="494985"/>
            </a:xfrm>
            <a:prstGeom prst="wedgeEllipseCallout">
              <a:avLst>
                <a:gd name="adj1" fmla="val 23834"/>
                <a:gd name="adj2" fmla="val 68750"/>
              </a:avLst>
            </a:prstGeom>
            <a:solidFill>
              <a:srgbClr val="5B9BD5"/>
            </a:solidFill>
            <a:ln w="285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950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01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任意多边形 29"/>
            <p:cNvSpPr/>
            <p:nvPr>
              <p:custDataLst>
                <p:tags r:id="rId5"/>
              </p:custDataLst>
            </p:nvPr>
          </p:nvSpPr>
          <p:spPr>
            <a:xfrm>
              <a:off x="2458470" y="2455819"/>
              <a:ext cx="4183526" cy="79584"/>
            </a:xfrm>
            <a:custGeom>
              <a:avLst/>
              <a:gdLst>
                <a:gd name="connsiteX0" fmla="*/ 0 w 4183526"/>
                <a:gd name="connsiteY0" fmla="*/ 0 h 79584"/>
                <a:gd name="connsiteX1" fmla="*/ 4183526 w 4183526"/>
                <a:gd name="connsiteY1" fmla="*/ 0 h 79584"/>
                <a:gd name="connsiteX2" fmla="*/ 4146556 w 4183526"/>
                <a:gd name="connsiteY2" fmla="*/ 30504 h 79584"/>
                <a:gd name="connsiteX3" fmla="*/ 3985877 w 4183526"/>
                <a:gd name="connsiteY3" fmla="*/ 79584 h 79584"/>
                <a:gd name="connsiteX4" fmla="*/ 197648 w 4183526"/>
                <a:gd name="connsiteY4" fmla="*/ 79583 h 79584"/>
                <a:gd name="connsiteX5" fmla="*/ 36970 w 4183526"/>
                <a:gd name="connsiteY5" fmla="*/ 30503 h 7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3526" h="79584">
                  <a:moveTo>
                    <a:pt x="0" y="0"/>
                  </a:moveTo>
                  <a:lnTo>
                    <a:pt x="4183526" y="0"/>
                  </a:lnTo>
                  <a:lnTo>
                    <a:pt x="4146556" y="30504"/>
                  </a:lnTo>
                  <a:cubicBezTo>
                    <a:pt x="4100689" y="61491"/>
                    <a:pt x="4045396" y="79584"/>
                    <a:pt x="3985877" y="79584"/>
                  </a:cubicBezTo>
                  <a:lnTo>
                    <a:pt x="197648" y="79583"/>
                  </a:lnTo>
                  <a:cubicBezTo>
                    <a:pt x="138129" y="79583"/>
                    <a:pt x="82836" y="61490"/>
                    <a:pt x="36970" y="30503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6"/>
            </p:custDataLst>
          </p:nvPr>
        </p:nvGrpSpPr>
        <p:grpSpPr>
          <a:xfrm>
            <a:off x="3562350" y="3676650"/>
            <a:ext cx="4458970" cy="748665"/>
            <a:chOff x="2272941" y="2870670"/>
            <a:chExt cx="4458789" cy="748938"/>
          </a:xfrm>
        </p:grpSpPr>
        <p:sp>
          <p:nvSpPr>
            <p:cNvPr id="32" name="圆角矩形 31"/>
            <p:cNvSpPr/>
            <p:nvPr>
              <p:custDataLst>
                <p:tags r:id="rId7"/>
              </p:custDataLst>
            </p:nvPr>
          </p:nvSpPr>
          <p:spPr>
            <a:xfrm>
              <a:off x="2368735" y="3044843"/>
              <a:ext cx="4362995" cy="57476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2838245" y="3116295"/>
              <a:ext cx="3770812" cy="373436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数据导入：企事业单位数据等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" name="椭圆形标注 33"/>
            <p:cNvSpPr/>
            <p:nvPr>
              <p:custDataLst>
                <p:tags r:id="rId9"/>
              </p:custDataLst>
            </p:nvPr>
          </p:nvSpPr>
          <p:spPr>
            <a:xfrm>
              <a:off x="2272941" y="2870670"/>
              <a:ext cx="565304" cy="494985"/>
            </a:xfrm>
            <a:prstGeom prst="wedgeEllipseCallout">
              <a:avLst>
                <a:gd name="adj1" fmla="val 23834"/>
                <a:gd name="adj2" fmla="val 68750"/>
              </a:avLst>
            </a:prstGeom>
            <a:solidFill>
              <a:srgbClr val="5B9BD5"/>
            </a:solidFill>
            <a:ln w="285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950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02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任意多边形 34"/>
            <p:cNvSpPr/>
            <p:nvPr>
              <p:custDataLst>
                <p:tags r:id="rId10"/>
              </p:custDataLst>
            </p:nvPr>
          </p:nvSpPr>
          <p:spPr>
            <a:xfrm>
              <a:off x="2458470" y="3532525"/>
              <a:ext cx="4183526" cy="79584"/>
            </a:xfrm>
            <a:custGeom>
              <a:avLst/>
              <a:gdLst>
                <a:gd name="connsiteX0" fmla="*/ 0 w 4183526"/>
                <a:gd name="connsiteY0" fmla="*/ 0 h 79584"/>
                <a:gd name="connsiteX1" fmla="*/ 4183526 w 4183526"/>
                <a:gd name="connsiteY1" fmla="*/ 0 h 79584"/>
                <a:gd name="connsiteX2" fmla="*/ 4146556 w 4183526"/>
                <a:gd name="connsiteY2" fmla="*/ 30504 h 79584"/>
                <a:gd name="connsiteX3" fmla="*/ 3985877 w 4183526"/>
                <a:gd name="connsiteY3" fmla="*/ 79584 h 79584"/>
                <a:gd name="connsiteX4" fmla="*/ 197648 w 4183526"/>
                <a:gd name="connsiteY4" fmla="*/ 79583 h 79584"/>
                <a:gd name="connsiteX5" fmla="*/ 36970 w 4183526"/>
                <a:gd name="connsiteY5" fmla="*/ 30503 h 7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3526" h="79584">
                  <a:moveTo>
                    <a:pt x="0" y="0"/>
                  </a:moveTo>
                  <a:lnTo>
                    <a:pt x="4183526" y="0"/>
                  </a:lnTo>
                  <a:lnTo>
                    <a:pt x="4146556" y="30504"/>
                  </a:lnTo>
                  <a:cubicBezTo>
                    <a:pt x="4100689" y="61491"/>
                    <a:pt x="4045396" y="79584"/>
                    <a:pt x="3985877" y="79584"/>
                  </a:cubicBezTo>
                  <a:lnTo>
                    <a:pt x="197648" y="79583"/>
                  </a:lnTo>
                  <a:cubicBezTo>
                    <a:pt x="138129" y="79583"/>
                    <a:pt x="82836" y="61490"/>
                    <a:pt x="36970" y="30503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1"/>
            </p:custDataLst>
          </p:nvPr>
        </p:nvGrpSpPr>
        <p:grpSpPr>
          <a:xfrm>
            <a:off x="3562350" y="4752975"/>
            <a:ext cx="4458970" cy="748665"/>
            <a:chOff x="2272941" y="3947377"/>
            <a:chExt cx="4458789" cy="748938"/>
          </a:xfrm>
        </p:grpSpPr>
        <p:sp>
          <p:nvSpPr>
            <p:cNvPr id="37" name="圆角矩形 36"/>
            <p:cNvSpPr/>
            <p:nvPr>
              <p:custDataLst>
                <p:tags r:id="rId12"/>
              </p:custDataLst>
            </p:nvPr>
          </p:nvSpPr>
          <p:spPr>
            <a:xfrm>
              <a:off x="2368735" y="4121550"/>
              <a:ext cx="4362995" cy="57476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2838245" y="4193002"/>
              <a:ext cx="3770812" cy="373436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物联网传感设备自动信息采集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椭圆形标注 38"/>
            <p:cNvSpPr/>
            <p:nvPr>
              <p:custDataLst>
                <p:tags r:id="rId14"/>
              </p:custDataLst>
            </p:nvPr>
          </p:nvSpPr>
          <p:spPr>
            <a:xfrm>
              <a:off x="2272941" y="3947377"/>
              <a:ext cx="565304" cy="494985"/>
            </a:xfrm>
            <a:prstGeom prst="wedgeEllipseCallout">
              <a:avLst>
                <a:gd name="adj1" fmla="val 23834"/>
                <a:gd name="adj2" fmla="val 68750"/>
              </a:avLst>
            </a:prstGeom>
            <a:solidFill>
              <a:srgbClr val="5B9BD5"/>
            </a:solidFill>
            <a:ln w="285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rIns="0" rtlCol="0" anchor="ctr">
              <a:normAutofit fontScale="95000" lnSpcReduction="1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03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 39"/>
            <p:cNvSpPr/>
            <p:nvPr>
              <p:custDataLst>
                <p:tags r:id="rId15"/>
              </p:custDataLst>
            </p:nvPr>
          </p:nvSpPr>
          <p:spPr>
            <a:xfrm>
              <a:off x="2458470" y="4609232"/>
              <a:ext cx="4183526" cy="79584"/>
            </a:xfrm>
            <a:custGeom>
              <a:avLst/>
              <a:gdLst>
                <a:gd name="connsiteX0" fmla="*/ 0 w 4183526"/>
                <a:gd name="connsiteY0" fmla="*/ 0 h 79584"/>
                <a:gd name="connsiteX1" fmla="*/ 4183526 w 4183526"/>
                <a:gd name="connsiteY1" fmla="*/ 0 h 79584"/>
                <a:gd name="connsiteX2" fmla="*/ 4146556 w 4183526"/>
                <a:gd name="connsiteY2" fmla="*/ 30504 h 79584"/>
                <a:gd name="connsiteX3" fmla="*/ 3985877 w 4183526"/>
                <a:gd name="connsiteY3" fmla="*/ 79584 h 79584"/>
                <a:gd name="connsiteX4" fmla="*/ 197648 w 4183526"/>
                <a:gd name="connsiteY4" fmla="*/ 79583 h 79584"/>
                <a:gd name="connsiteX5" fmla="*/ 36970 w 4183526"/>
                <a:gd name="connsiteY5" fmla="*/ 30503 h 7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3526" h="79584">
                  <a:moveTo>
                    <a:pt x="0" y="0"/>
                  </a:moveTo>
                  <a:lnTo>
                    <a:pt x="4183526" y="0"/>
                  </a:lnTo>
                  <a:lnTo>
                    <a:pt x="4146556" y="30504"/>
                  </a:lnTo>
                  <a:cubicBezTo>
                    <a:pt x="4100689" y="61491"/>
                    <a:pt x="4045396" y="79584"/>
                    <a:pt x="3985877" y="79584"/>
                  </a:cubicBezTo>
                  <a:lnTo>
                    <a:pt x="197648" y="79583"/>
                  </a:lnTo>
                  <a:cubicBezTo>
                    <a:pt x="138129" y="79583"/>
                    <a:pt x="82836" y="61490"/>
                    <a:pt x="36970" y="30503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026201" y="783021"/>
            <a:ext cx="267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生态圈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334589"/>
            <a:ext cx="9220200" cy="5085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9867960" y="1911240"/>
              <a:ext cx="1232280" cy="40010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9867960" y="1911240"/>
                <a:ext cx="1232280" cy="4001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16204" y="838200"/>
            <a:ext cx="852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基本原理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684" y="393058"/>
            <a:ext cx="9064511" cy="6141794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 rot="5400000">
            <a:off x="9142471" y="3233123"/>
            <a:ext cx="4493538" cy="4616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几种常用日志采集框架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800760" y="1708200"/>
              <a:ext cx="2616480" cy="12744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800760" y="1708200"/>
                <a:ext cx="2616480" cy="127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048506" y="573019"/>
            <a:ext cx="224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4569" y="5836361"/>
            <a:ext cx="96925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组成单元：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数据收集器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Facebook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Twitter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等）产生的数据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Flume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Agent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所收集，然后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数据收容器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从各个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Agent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上汇集数据并将数据存入到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HDFS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或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Hbase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中。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258" y="1069032"/>
            <a:ext cx="9762867" cy="40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概念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：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Cloudera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提供的一个高可用的，高可靠的，分布式的海量日志采集、聚合和传输的系统。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257" y="1587435"/>
            <a:ext cx="9515217" cy="74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能力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：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支持在日志系统中定制各类数据发送方，用于收集数据；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提供对数据进行简单处理，并写到各种数据接收方（可定制）的能力。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4312" y="3684363"/>
            <a:ext cx="9149886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工作流程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：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7265"/>
          <a:stretch>
            <a:fillRect/>
          </a:stretch>
        </p:blipFill>
        <p:spPr>
          <a:xfrm>
            <a:off x="3482811" y="2478944"/>
            <a:ext cx="5916072" cy="3238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480" y="3613320"/>
              <a:ext cx="9074520" cy="2552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480" y="3613320"/>
                <a:ext cx="9074520" cy="2552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89539" y="838200"/>
            <a:ext cx="246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22" y="2406250"/>
            <a:ext cx="6667501" cy="25527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74684" y="5153815"/>
            <a:ext cx="1041251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Flume Agent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由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Source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Channel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Sink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等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3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个组件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组成：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Source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负责接收数据，并将接收的数据以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Flume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event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格式进行封装，然后传递给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Channel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Http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Exec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Directory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Channel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是一种暂时的存储容器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，它将从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Source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处接收的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event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格式的数据缓存起来，然后发给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Sink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JDBC Channel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Sink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负责从管道中读出数据并发给下一个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Agent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或最终目的地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HDFS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Hbase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4684" y="1514687"/>
            <a:ext cx="9256378" cy="69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可看作是一个分布式管道系统，通过一个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Agent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沟通数据源于目的地，并支持数据路由。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核心是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Agent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Agent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是一个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JVM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进程，它以事件的形式将数据从源头送至目的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187800" y="3403440"/>
              <a:ext cx="5867640" cy="17341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187800" y="3403440"/>
                <a:ext cx="5867640" cy="1734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64234" y="1241154"/>
            <a:ext cx="246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793" y="2496533"/>
            <a:ext cx="3914896" cy="13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Source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组件可以处理各种类型、各种格式的日志数据，包括 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avro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thrift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exec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jms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spooling directory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netcat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taildir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sequence generator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syslog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http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legacy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08" y="837286"/>
            <a:ext cx="7520590" cy="57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63640" y="2813040"/>
              <a:ext cx="864000" cy="766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63640" y="2813040"/>
                <a:ext cx="864000" cy="76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64234" y="1241154"/>
            <a:ext cx="246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678" y="2235448"/>
            <a:ext cx="3914896" cy="208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不断地轮询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中的事件且批量地移除它们，并将这些事件批量写入到存储或索引系统、或者被发送到另一个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 Agent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组件目的地包括 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hdfs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logger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avro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thrift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ipc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file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HBase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solr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、自定义。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74" y="754117"/>
            <a:ext cx="7487322" cy="586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87320" y="1593720"/>
              <a:ext cx="7233120" cy="11815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87320" y="1593720"/>
                <a:ext cx="7233120" cy="1181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64234" y="1241154"/>
            <a:ext cx="37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Flume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9682" y="2106356"/>
            <a:ext cx="1020812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Channel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是位于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Source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之间的</a:t>
            </a: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缓冲区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。因此，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允许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Source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运作在不同的速率上。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是线程安全的，可以同时处理几个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Source </a:t>
            </a: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的写入操作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和几个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Sink </a:t>
            </a:r>
            <a:r>
              <a:rPr lang="zh-CN" altLang="en-US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的读取操作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Flume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自带两种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Channel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：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Memory 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和 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File Channel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Memory 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是内存中的队列，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Memory 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在不需要关心数据丢失的情景下适用，如果需要关心数据丢失，那么 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Memory 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就不应该使用，因为程序死亡、机器宕机或者重启都会导致数据丢失。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File Channel 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将所有事件写到磁盘。因此在程序关闭或机器宕机的情况下不会丢失数据。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682640" y="2482920"/>
              <a:ext cx="5010480" cy="8002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682640" y="2482920"/>
                <a:ext cx="5010480" cy="800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8_4*i*0"/>
  <p:tag name="KSO_WM_TEMPLATE_CATEGORY" val="diagram"/>
  <p:tag name="KSO_WM_TEMPLATE_INDEX" val="198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6"/>
  <p:tag name="KSO_WM_UNIT_ID" val="diagram198_4*m_i*1_6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8_4*i*20"/>
  <p:tag name="KSO_WM_TEMPLATE_CATEGORY" val="diagram"/>
  <p:tag name="KSO_WM_TEMPLATE_INDEX" val="198"/>
  <p:tag name="KSO_WM_UNIT_INDEX" val="2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7"/>
  <p:tag name="KSO_WM_UNIT_ID" val="diagram198_4*m_i*1_7"/>
  <p:tag name="KSO_WM_UNIT_CLEAR" val="1"/>
  <p:tag name="KSO_WM_UNIT_LAYERLEVEL" val="1_1"/>
  <p:tag name="KSO_WM_DIAGRAM_GROUP_CODE" val="m1-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PRESET_TEXT_LEN" val="32"/>
  <p:tag name="KSO_WM_DIAGRAM_GROUP_CODE" val="m1-1"/>
  <p:tag name="KSO_WM_UNIT_TYPE" val="m_h_f"/>
  <p:tag name="KSO_WM_UNIT_INDEX" val="1_3_1"/>
  <p:tag name="KSO_WM_UNIT_ID" val="diagram198_4*m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8"/>
  <p:tag name="KSO_WM_UNIT_ID" val="diagram198_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9"/>
  <p:tag name="KSO_WM_UNIT_ID" val="diagram198_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PP_MARK_KEY" val="ca6fcd08-e518-4049-8ed3-94a86d715e7f"/>
  <p:tag name="COMMONDATA" val="eyJoZGlkIjoiOGFhNmNkZTY0ODg1OTdjNGEzYWVhODdlMWNlNTQxNGUifQ==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1"/>
  <p:tag name="KSO_WM_UNIT_ID" val="diagram198_4*m_i*1_1"/>
  <p:tag name="KSO_WM_UNIT_CLEAR" val="1"/>
  <p:tag name="KSO_WM_UNIT_LAYERLEVEL" val="1_1"/>
  <p:tag name="KSO_WM_DIAGRAM_GROUP_CODE" val="m1-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PRESET_TEXT_LEN" val="32"/>
  <p:tag name="KSO_WM_DIAGRAM_GROUP_CODE" val="m1-1"/>
  <p:tag name="KSO_WM_UNIT_TYPE" val="m_h_f"/>
  <p:tag name="KSO_WM_UNIT_INDEX" val="1_1_1"/>
  <p:tag name="KSO_WM_UNIT_ID" val="diagram198_4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TEXT_FILL_FORE_SCHEMECOLOR_INDEX" val="13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2"/>
  <p:tag name="KSO_WM_UNIT_ID" val="diagram198_4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3"/>
  <p:tag name="KSO_WM_UNIT_ID" val="diagram198_4*m_i*1_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98_4*i*9"/>
  <p:tag name="KSO_WM_TEMPLATE_CATEGORY" val="diagram"/>
  <p:tag name="KSO_WM_TEMPLATE_INDEX" val="198"/>
  <p:tag name="KSO_WM_UNIT_INDEX" val="9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4"/>
  <p:tag name="KSO_WM_UNIT_ID" val="diagram198_4*m_i*1_4"/>
  <p:tag name="KSO_WM_UNIT_CLEAR" val="1"/>
  <p:tag name="KSO_WM_UNIT_LAYERLEVEL" val="1_1"/>
  <p:tag name="KSO_WM_DIAGRAM_GROUP_CODE" val="m1-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PRESET_TEXT_LEN" val="32"/>
  <p:tag name="KSO_WM_DIAGRAM_GROUP_CODE" val="m1-1"/>
  <p:tag name="KSO_WM_UNIT_TYPE" val="m_h_f"/>
  <p:tag name="KSO_WM_UNIT_INDEX" val="1_2_1"/>
  <p:tag name="KSO_WM_UNIT_ID" val="diagram198_4*m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TEXT_FILL_FORE_SCHEMECOLOR_INDEX" val="13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98"/>
  <p:tag name="KSO_WM_UNIT_TYPE" val="m_i"/>
  <p:tag name="KSO_WM_UNIT_INDEX" val="1_5"/>
  <p:tag name="KSO_WM_UNIT_ID" val="diagram198_4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3398</Words>
  <Application>WPS 演示</Application>
  <PresentationFormat>宽屏</PresentationFormat>
  <Paragraphs>140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Wingdings 2</vt:lpstr>
      <vt:lpstr>幼圆</vt:lpstr>
      <vt:lpstr>Century Gothic</vt:lpstr>
      <vt:lpstr>Calibri</vt:lpstr>
      <vt:lpstr>微软雅黑</vt:lpstr>
      <vt:lpstr>等线</vt:lpstr>
      <vt:lpstr>Verdana</vt:lpstr>
      <vt:lpstr>Arial Unicode MS</vt:lpstr>
      <vt:lpstr>华文中宋</vt:lpstr>
      <vt:lpstr>Gill Sans MT</vt:lpstr>
      <vt:lpstr>红利</vt:lpstr>
      <vt:lpstr>PowerPoint 演示文稿</vt:lpstr>
      <vt:lpstr>常用的大数据采集方式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86182</cp:lastModifiedBy>
  <cp:revision>119</cp:revision>
  <dcterms:created xsi:type="dcterms:W3CDTF">2020-10-16T15:03:00Z</dcterms:created>
  <dcterms:modified xsi:type="dcterms:W3CDTF">2022-12-18T03:59:17Z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1C86DAAAE05C4D1F91D00B32C06917AD</vt:lpwstr>
  </property>
  <property fmtid="{D5CDD505-2E9C-101B-9397-08002B2CF9AE}" pid="3" name="KSOProductBuildVer">
    <vt:lpwstr>2052-11.1.0.12980</vt:lpwstr>
  </property>
</Properties>
</file>